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7" r:id="rId4"/>
    <p:sldId id="278" r:id="rId5"/>
    <p:sldId id="279" r:id="rId6"/>
    <p:sldId id="280" r:id="rId7"/>
    <p:sldId id="281" r:id="rId8"/>
    <p:sldId id="282" r:id="rId9"/>
    <p:sldId id="285" r:id="rId10"/>
    <p:sldId id="295" r:id="rId11"/>
    <p:sldId id="296" r:id="rId12"/>
    <p:sldId id="286" r:id="rId13"/>
    <p:sldId id="287" r:id="rId14"/>
    <p:sldId id="290" r:id="rId15"/>
    <p:sldId id="291" r:id="rId16"/>
    <p:sldId id="288" r:id="rId17"/>
    <p:sldId id="292" r:id="rId18"/>
    <p:sldId id="284" r:id="rId19"/>
    <p:sldId id="283" r:id="rId20"/>
    <p:sldId id="293" r:id="rId21"/>
    <p:sldId id="274" r:id="rId22"/>
    <p:sldId id="27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5FFCDA-FD16-4716-827C-32C64D6C020D}" v="13" dt="2020-03-01T19:34:39.862"/>
    <p1510:client id="{C2EE4F3D-089B-47F2-804F-F24F1D7E5513}" v="26" dt="2020-02-29T22:47:41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4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 Anderson" userId="f095cfe6-fed1-4b43-a2ec-79ff403e8370" providerId="ADAL" clId="{C2EE4F3D-089B-47F2-804F-F24F1D7E5513}"/>
    <pc:docChg chg="undo custSel mod addSld delSld modSld sldOrd">
      <pc:chgData name="Jon Anderson" userId="f095cfe6-fed1-4b43-a2ec-79ff403e8370" providerId="ADAL" clId="{C2EE4F3D-089B-47F2-804F-F24F1D7E5513}" dt="2020-02-29T22:58:37.601" v="6386" actId="1076"/>
      <pc:docMkLst>
        <pc:docMk/>
      </pc:docMkLst>
      <pc:sldChg chg="modSp">
        <pc:chgData name="Jon Anderson" userId="f095cfe6-fed1-4b43-a2ec-79ff403e8370" providerId="ADAL" clId="{C2EE4F3D-089B-47F2-804F-F24F1D7E5513}" dt="2020-02-28T18:08:04.463" v="53" actId="20577"/>
        <pc:sldMkLst>
          <pc:docMk/>
          <pc:sldMk cId="2815532798" sldId="256"/>
        </pc:sldMkLst>
        <pc:spChg chg="mod">
          <ac:chgData name="Jon Anderson" userId="f095cfe6-fed1-4b43-a2ec-79ff403e8370" providerId="ADAL" clId="{C2EE4F3D-089B-47F2-804F-F24F1D7E5513}" dt="2020-02-28T18:08:04.463" v="53" actId="20577"/>
          <ac:spMkLst>
            <pc:docMk/>
            <pc:sldMk cId="2815532798" sldId="256"/>
            <ac:spMk id="2" creationId="{84373F98-A287-4A46-905E-27C869389DF6}"/>
          </ac:spMkLst>
        </pc:spChg>
      </pc:sldChg>
      <pc:sldChg chg="del">
        <pc:chgData name="Jon Anderson" userId="f095cfe6-fed1-4b43-a2ec-79ff403e8370" providerId="ADAL" clId="{C2EE4F3D-089B-47F2-804F-F24F1D7E5513}" dt="2020-02-28T18:10:41.598" v="340" actId="2696"/>
        <pc:sldMkLst>
          <pc:docMk/>
          <pc:sldMk cId="1346028600" sldId="257"/>
        </pc:sldMkLst>
      </pc:sldChg>
      <pc:sldChg chg="modSp del">
        <pc:chgData name="Jon Anderson" userId="f095cfe6-fed1-4b43-a2ec-79ff403e8370" providerId="ADAL" clId="{C2EE4F3D-089B-47F2-804F-F24F1D7E5513}" dt="2020-02-28T18:33:03.207" v="1018" actId="2696"/>
        <pc:sldMkLst>
          <pc:docMk/>
          <pc:sldMk cId="200882144" sldId="258"/>
        </pc:sldMkLst>
        <pc:spChg chg="mod">
          <ac:chgData name="Jon Anderson" userId="f095cfe6-fed1-4b43-a2ec-79ff403e8370" providerId="ADAL" clId="{C2EE4F3D-089B-47F2-804F-F24F1D7E5513}" dt="2020-02-28T18:23:12.737" v="376" actId="20577"/>
          <ac:spMkLst>
            <pc:docMk/>
            <pc:sldMk cId="200882144" sldId="258"/>
            <ac:spMk id="2" creationId="{0AF32091-86BE-40BF-A526-248924A12EE9}"/>
          </ac:spMkLst>
        </pc:spChg>
        <pc:spChg chg="mod">
          <ac:chgData name="Jon Anderson" userId="f095cfe6-fed1-4b43-a2ec-79ff403e8370" providerId="ADAL" clId="{C2EE4F3D-089B-47F2-804F-F24F1D7E5513}" dt="2020-02-28T18:29:06.323" v="1016" actId="20577"/>
          <ac:spMkLst>
            <pc:docMk/>
            <pc:sldMk cId="200882144" sldId="258"/>
            <ac:spMk id="3" creationId="{B5406FB1-D8A0-49A1-A388-5BF254159E81}"/>
          </ac:spMkLst>
        </pc:spChg>
      </pc:sldChg>
      <pc:sldChg chg="modSp">
        <pc:chgData name="Jon Anderson" userId="f095cfe6-fed1-4b43-a2ec-79ff403e8370" providerId="ADAL" clId="{C2EE4F3D-089B-47F2-804F-F24F1D7E5513}" dt="2020-02-28T19:35:46.197" v="4915" actId="1076"/>
        <pc:sldMkLst>
          <pc:docMk/>
          <pc:sldMk cId="3562244244" sldId="259"/>
        </pc:sldMkLst>
        <pc:spChg chg="mod">
          <ac:chgData name="Jon Anderson" userId="f095cfe6-fed1-4b43-a2ec-79ff403e8370" providerId="ADAL" clId="{C2EE4F3D-089B-47F2-804F-F24F1D7E5513}" dt="2020-02-28T19:35:46.197" v="4915" actId="1076"/>
          <ac:spMkLst>
            <pc:docMk/>
            <pc:sldMk cId="3562244244" sldId="259"/>
            <ac:spMk id="4" creationId="{E2F5CC24-E181-46D7-A6A0-9B40D873B4AA}"/>
          </ac:spMkLst>
        </pc:spChg>
      </pc:sldChg>
      <pc:sldChg chg="del">
        <pc:chgData name="Jon Anderson" userId="f095cfe6-fed1-4b43-a2ec-79ff403e8370" providerId="ADAL" clId="{C2EE4F3D-089B-47F2-804F-F24F1D7E5513}" dt="2020-02-28T18:10:46.028" v="341" actId="47"/>
        <pc:sldMkLst>
          <pc:docMk/>
          <pc:sldMk cId="1407394456" sldId="260"/>
        </pc:sldMkLst>
      </pc:sldChg>
      <pc:sldChg chg="del">
        <pc:chgData name="Jon Anderson" userId="f095cfe6-fed1-4b43-a2ec-79ff403e8370" providerId="ADAL" clId="{C2EE4F3D-089B-47F2-804F-F24F1D7E5513}" dt="2020-02-28T18:10:47.578" v="343" actId="47"/>
        <pc:sldMkLst>
          <pc:docMk/>
          <pc:sldMk cId="4139634497" sldId="261"/>
        </pc:sldMkLst>
      </pc:sldChg>
      <pc:sldChg chg="addSp delSp modSp del">
        <pc:chgData name="Jon Anderson" userId="f095cfe6-fed1-4b43-a2ec-79ff403e8370" providerId="ADAL" clId="{C2EE4F3D-089B-47F2-804F-F24F1D7E5513}" dt="2020-02-28T18:12:00.463" v="361" actId="47"/>
        <pc:sldMkLst>
          <pc:docMk/>
          <pc:sldMk cId="1513044582" sldId="262"/>
        </pc:sldMkLst>
        <pc:spChg chg="mod">
          <ac:chgData name="Jon Anderson" userId="f095cfe6-fed1-4b43-a2ec-79ff403e8370" providerId="ADAL" clId="{C2EE4F3D-089B-47F2-804F-F24F1D7E5513}" dt="2020-02-28T18:11:53.763" v="360" actId="26606"/>
          <ac:spMkLst>
            <pc:docMk/>
            <pc:sldMk cId="1513044582" sldId="262"/>
            <ac:spMk id="2" creationId="{48E40B77-E023-42E1-A1E3-86EFFD3FF55F}"/>
          </ac:spMkLst>
        </pc:spChg>
        <pc:spChg chg="add del">
          <ac:chgData name="Jon Anderson" userId="f095cfe6-fed1-4b43-a2ec-79ff403e8370" providerId="ADAL" clId="{C2EE4F3D-089B-47F2-804F-F24F1D7E5513}" dt="2020-02-28T18:11:53.763" v="360" actId="26606"/>
          <ac:spMkLst>
            <pc:docMk/>
            <pc:sldMk cId="1513044582" sldId="262"/>
            <ac:spMk id="8" creationId="{D8386171-E87D-46AB-8718-4CE2A88748BD}"/>
          </ac:spMkLst>
        </pc:spChg>
        <pc:spChg chg="add del">
          <ac:chgData name="Jon Anderson" userId="f095cfe6-fed1-4b43-a2ec-79ff403e8370" providerId="ADAL" clId="{C2EE4F3D-089B-47F2-804F-F24F1D7E5513}" dt="2020-02-28T18:11:53.763" v="360" actId="26606"/>
          <ac:spMkLst>
            <pc:docMk/>
            <pc:sldMk cId="1513044582" sldId="262"/>
            <ac:spMk id="10" creationId="{207CB456-8849-413C-8210-B663779A32E0}"/>
          </ac:spMkLst>
        </pc:spChg>
        <pc:spChg chg="add del">
          <ac:chgData name="Jon Anderson" userId="f095cfe6-fed1-4b43-a2ec-79ff403e8370" providerId="ADAL" clId="{C2EE4F3D-089B-47F2-804F-F24F1D7E5513}" dt="2020-02-28T18:11:53.763" v="360" actId="26606"/>
          <ac:spMkLst>
            <pc:docMk/>
            <pc:sldMk cId="1513044582" sldId="262"/>
            <ac:spMk id="12" creationId="{E513936D-D1EB-4E42-A97F-942BA1F3DFA7}"/>
          </ac:spMkLst>
        </pc:spChg>
        <pc:spChg chg="add del">
          <ac:chgData name="Jon Anderson" userId="f095cfe6-fed1-4b43-a2ec-79ff403e8370" providerId="ADAL" clId="{C2EE4F3D-089B-47F2-804F-F24F1D7E5513}" dt="2020-02-28T18:11:51.180" v="357" actId="26606"/>
          <ac:spMkLst>
            <pc:docMk/>
            <pc:sldMk cId="1513044582" sldId="262"/>
            <ac:spMk id="17" creationId="{1066A232-DA3A-45DA-90CB-5D1C8F25672F}"/>
          </ac:spMkLst>
        </pc:spChg>
        <pc:spChg chg="add del">
          <ac:chgData name="Jon Anderson" userId="f095cfe6-fed1-4b43-a2ec-79ff403e8370" providerId="ADAL" clId="{C2EE4F3D-089B-47F2-804F-F24F1D7E5513}" dt="2020-02-28T18:11:51.180" v="357" actId="26606"/>
          <ac:spMkLst>
            <pc:docMk/>
            <pc:sldMk cId="1513044582" sldId="262"/>
            <ac:spMk id="19" creationId="{84621B30-14E9-46CC-BC16-11C343C7CFF5}"/>
          </ac:spMkLst>
        </pc:spChg>
        <pc:spChg chg="add del">
          <ac:chgData name="Jon Anderson" userId="f095cfe6-fed1-4b43-a2ec-79ff403e8370" providerId="ADAL" clId="{C2EE4F3D-089B-47F2-804F-F24F1D7E5513}" dt="2020-02-28T18:11:51.180" v="357" actId="26606"/>
          <ac:spMkLst>
            <pc:docMk/>
            <pc:sldMk cId="1513044582" sldId="262"/>
            <ac:spMk id="43" creationId="{6B1D0220-8502-4FC9-A709-1F268DFE73CC}"/>
          </ac:spMkLst>
        </pc:spChg>
        <pc:spChg chg="add del">
          <ac:chgData name="Jon Anderson" userId="f095cfe6-fed1-4b43-a2ec-79ff403e8370" providerId="ADAL" clId="{C2EE4F3D-089B-47F2-804F-F24F1D7E5513}" dt="2020-02-28T18:11:53.746" v="359" actId="26606"/>
          <ac:spMkLst>
            <pc:docMk/>
            <pc:sldMk cId="1513044582" sldId="262"/>
            <ac:spMk id="45" creationId="{8D58E966-456A-48F4-81B4-C4D0C00206F1}"/>
          </ac:spMkLst>
        </pc:spChg>
        <pc:spChg chg="add del">
          <ac:chgData name="Jon Anderson" userId="f095cfe6-fed1-4b43-a2ec-79ff403e8370" providerId="ADAL" clId="{C2EE4F3D-089B-47F2-804F-F24F1D7E5513}" dt="2020-02-28T18:11:53.746" v="359" actId="26606"/>
          <ac:spMkLst>
            <pc:docMk/>
            <pc:sldMk cId="1513044582" sldId="262"/>
            <ac:spMk id="46" creationId="{5523C670-74D7-4ED8-BA51-B6FB6557024C}"/>
          </ac:spMkLst>
        </pc:spChg>
        <pc:spChg chg="add del">
          <ac:chgData name="Jon Anderson" userId="f095cfe6-fed1-4b43-a2ec-79ff403e8370" providerId="ADAL" clId="{C2EE4F3D-089B-47F2-804F-F24F1D7E5513}" dt="2020-02-28T18:11:53.746" v="359" actId="26606"/>
          <ac:spMkLst>
            <pc:docMk/>
            <pc:sldMk cId="1513044582" sldId="262"/>
            <ac:spMk id="47" creationId="{BAEEE533-7CA5-4134-A14A-8575F66C6140}"/>
          </ac:spMkLst>
        </pc:spChg>
        <pc:spChg chg="add del">
          <ac:chgData name="Jon Anderson" userId="f095cfe6-fed1-4b43-a2ec-79ff403e8370" providerId="ADAL" clId="{C2EE4F3D-089B-47F2-804F-F24F1D7E5513}" dt="2020-02-28T18:11:53.746" v="359" actId="26606"/>
          <ac:spMkLst>
            <pc:docMk/>
            <pc:sldMk cId="1513044582" sldId="262"/>
            <ac:spMk id="48" creationId="{E64B7817-E956-406B-A85B-5AEF36B1F50B}"/>
          </ac:spMkLst>
        </pc:spChg>
        <pc:spChg chg="add del">
          <ac:chgData name="Jon Anderson" userId="f095cfe6-fed1-4b43-a2ec-79ff403e8370" providerId="ADAL" clId="{C2EE4F3D-089B-47F2-804F-F24F1D7E5513}" dt="2020-02-28T18:11:53.746" v="359" actId="26606"/>
          <ac:spMkLst>
            <pc:docMk/>
            <pc:sldMk cId="1513044582" sldId="262"/>
            <ac:spMk id="49" creationId="{92FC9C1F-8CBA-4083-8724-3735C556D844}"/>
          </ac:spMkLst>
        </pc:spChg>
        <pc:spChg chg="add">
          <ac:chgData name="Jon Anderson" userId="f095cfe6-fed1-4b43-a2ec-79ff403e8370" providerId="ADAL" clId="{C2EE4F3D-089B-47F2-804F-F24F1D7E5513}" dt="2020-02-28T18:11:53.763" v="360" actId="26606"/>
          <ac:spMkLst>
            <pc:docMk/>
            <pc:sldMk cId="1513044582" sldId="262"/>
            <ac:spMk id="51" creationId="{EB270761-CC40-4F3F-A916-7E3BC3989348}"/>
          </ac:spMkLst>
        </pc:spChg>
        <pc:spChg chg="add">
          <ac:chgData name="Jon Anderson" userId="f095cfe6-fed1-4b43-a2ec-79ff403e8370" providerId="ADAL" clId="{C2EE4F3D-089B-47F2-804F-F24F1D7E5513}" dt="2020-02-28T18:11:53.763" v="360" actId="26606"/>
          <ac:spMkLst>
            <pc:docMk/>
            <pc:sldMk cId="1513044582" sldId="262"/>
            <ac:spMk id="52" creationId="{2820855C-9FA4-417A-BE67-63C022F81980}"/>
          </ac:spMkLst>
        </pc:spChg>
        <pc:spChg chg="add">
          <ac:chgData name="Jon Anderson" userId="f095cfe6-fed1-4b43-a2ec-79ff403e8370" providerId="ADAL" clId="{C2EE4F3D-089B-47F2-804F-F24F1D7E5513}" dt="2020-02-28T18:11:53.763" v="360" actId="26606"/>
          <ac:spMkLst>
            <pc:docMk/>
            <pc:sldMk cId="1513044582" sldId="262"/>
            <ac:spMk id="53" creationId="{D7E6A49B-1B06-403E-8CC5-ACB38A6BDEEB}"/>
          </ac:spMkLst>
        </pc:spChg>
        <pc:grpChg chg="add del">
          <ac:chgData name="Jon Anderson" userId="f095cfe6-fed1-4b43-a2ec-79ff403e8370" providerId="ADAL" clId="{C2EE4F3D-089B-47F2-804F-F24F1D7E5513}" dt="2020-02-28T18:11:51.180" v="357" actId="26606"/>
          <ac:grpSpMkLst>
            <pc:docMk/>
            <pc:sldMk cId="1513044582" sldId="262"/>
            <ac:grpSpMk id="21" creationId="{2D12E764-0992-43A1-B56A-B33BC391B76A}"/>
          </ac:grpSpMkLst>
        </pc:grpChg>
      </pc:sldChg>
      <pc:sldChg chg="modSp del">
        <pc:chgData name="Jon Anderson" userId="f095cfe6-fed1-4b43-a2ec-79ff403e8370" providerId="ADAL" clId="{C2EE4F3D-089B-47F2-804F-F24F1D7E5513}" dt="2020-02-28T19:10:57.857" v="3614" actId="2696"/>
        <pc:sldMkLst>
          <pc:docMk/>
          <pc:sldMk cId="1462017156" sldId="263"/>
        </pc:sldMkLst>
        <pc:spChg chg="mod">
          <ac:chgData name="Jon Anderson" userId="f095cfe6-fed1-4b43-a2ec-79ff403e8370" providerId="ADAL" clId="{C2EE4F3D-089B-47F2-804F-F24F1D7E5513}" dt="2020-02-28T19:10:52.490" v="3613"/>
          <ac:spMkLst>
            <pc:docMk/>
            <pc:sldMk cId="1462017156" sldId="263"/>
            <ac:spMk id="2" creationId="{DA1D9287-6130-4420-BC36-A4201D27600C}"/>
          </ac:spMkLst>
        </pc:spChg>
      </pc:sldChg>
      <pc:sldChg chg="del">
        <pc:chgData name="Jon Anderson" userId="f095cfe6-fed1-4b43-a2ec-79ff403e8370" providerId="ADAL" clId="{C2EE4F3D-089B-47F2-804F-F24F1D7E5513}" dt="2020-02-28T18:11:09.626" v="352" actId="47"/>
        <pc:sldMkLst>
          <pc:docMk/>
          <pc:sldMk cId="1143547229" sldId="264"/>
        </pc:sldMkLst>
      </pc:sldChg>
      <pc:sldChg chg="del">
        <pc:chgData name="Jon Anderson" userId="f095cfe6-fed1-4b43-a2ec-79ff403e8370" providerId="ADAL" clId="{C2EE4F3D-089B-47F2-804F-F24F1D7E5513}" dt="2020-02-28T18:11:14.612" v="353" actId="47"/>
        <pc:sldMkLst>
          <pc:docMk/>
          <pc:sldMk cId="3381756820" sldId="265"/>
        </pc:sldMkLst>
      </pc:sldChg>
      <pc:sldChg chg="del">
        <pc:chgData name="Jon Anderson" userId="f095cfe6-fed1-4b43-a2ec-79ff403e8370" providerId="ADAL" clId="{C2EE4F3D-089B-47F2-804F-F24F1D7E5513}" dt="2020-02-28T18:11:05.112" v="351" actId="47"/>
        <pc:sldMkLst>
          <pc:docMk/>
          <pc:sldMk cId="3376205190" sldId="266"/>
        </pc:sldMkLst>
      </pc:sldChg>
      <pc:sldChg chg="del">
        <pc:chgData name="Jon Anderson" userId="f095cfe6-fed1-4b43-a2ec-79ff403e8370" providerId="ADAL" clId="{C2EE4F3D-089B-47F2-804F-F24F1D7E5513}" dt="2020-02-28T18:11:03.495" v="346" actId="47"/>
        <pc:sldMkLst>
          <pc:docMk/>
          <pc:sldMk cId="4192052397" sldId="267"/>
        </pc:sldMkLst>
      </pc:sldChg>
      <pc:sldChg chg="del">
        <pc:chgData name="Jon Anderson" userId="f095cfe6-fed1-4b43-a2ec-79ff403e8370" providerId="ADAL" clId="{C2EE4F3D-089B-47F2-804F-F24F1D7E5513}" dt="2020-02-28T18:11:04.127" v="349" actId="47"/>
        <pc:sldMkLst>
          <pc:docMk/>
          <pc:sldMk cId="1743825160" sldId="268"/>
        </pc:sldMkLst>
      </pc:sldChg>
      <pc:sldChg chg="del">
        <pc:chgData name="Jon Anderson" userId="f095cfe6-fed1-4b43-a2ec-79ff403e8370" providerId="ADAL" clId="{C2EE4F3D-089B-47F2-804F-F24F1D7E5513}" dt="2020-02-28T18:11:04.329" v="350" actId="47"/>
        <pc:sldMkLst>
          <pc:docMk/>
          <pc:sldMk cId="646089053" sldId="269"/>
        </pc:sldMkLst>
      </pc:sldChg>
      <pc:sldChg chg="del">
        <pc:chgData name="Jon Anderson" userId="f095cfe6-fed1-4b43-a2ec-79ff403e8370" providerId="ADAL" clId="{C2EE4F3D-089B-47F2-804F-F24F1D7E5513}" dt="2020-02-28T18:10:59.495" v="345" actId="47"/>
        <pc:sldMkLst>
          <pc:docMk/>
          <pc:sldMk cId="519929022" sldId="270"/>
        </pc:sldMkLst>
      </pc:sldChg>
      <pc:sldChg chg="del">
        <pc:chgData name="Jon Anderson" userId="f095cfe6-fed1-4b43-a2ec-79ff403e8370" providerId="ADAL" clId="{C2EE4F3D-089B-47F2-804F-F24F1D7E5513}" dt="2020-02-28T18:10:46.678" v="342" actId="47"/>
        <pc:sldMkLst>
          <pc:docMk/>
          <pc:sldMk cId="4238554165" sldId="271"/>
        </pc:sldMkLst>
      </pc:sldChg>
      <pc:sldChg chg="del">
        <pc:chgData name="Jon Anderson" userId="f095cfe6-fed1-4b43-a2ec-79ff403e8370" providerId="ADAL" clId="{C2EE4F3D-089B-47F2-804F-F24F1D7E5513}" dt="2020-02-28T18:10:52.879" v="344" actId="47"/>
        <pc:sldMkLst>
          <pc:docMk/>
          <pc:sldMk cId="73032860" sldId="272"/>
        </pc:sldMkLst>
      </pc:sldChg>
      <pc:sldChg chg="addSp delSp modSp add del">
        <pc:chgData name="Jon Anderson" userId="f095cfe6-fed1-4b43-a2ec-79ff403e8370" providerId="ADAL" clId="{C2EE4F3D-089B-47F2-804F-F24F1D7E5513}" dt="2020-02-28T18:34:57.977" v="1038" actId="2696"/>
        <pc:sldMkLst>
          <pc:docMk/>
          <pc:sldMk cId="169043117" sldId="275"/>
        </pc:sldMkLst>
        <pc:spChg chg="mod">
          <ac:chgData name="Jon Anderson" userId="f095cfe6-fed1-4b43-a2ec-79ff403e8370" providerId="ADAL" clId="{C2EE4F3D-089B-47F2-804F-F24F1D7E5513}" dt="2020-02-28T18:34:45.074" v="1037" actId="26606"/>
          <ac:spMkLst>
            <pc:docMk/>
            <pc:sldMk cId="169043117" sldId="275"/>
            <ac:spMk id="2" creationId="{0AF32091-86BE-40BF-A526-248924A12EE9}"/>
          </ac:spMkLst>
        </pc:spChg>
        <pc:spChg chg="add del mod">
          <ac:chgData name="Jon Anderson" userId="f095cfe6-fed1-4b43-a2ec-79ff403e8370" providerId="ADAL" clId="{C2EE4F3D-089B-47F2-804F-F24F1D7E5513}" dt="2020-02-28T18:34:12.602" v="1034" actId="26606"/>
          <ac:spMkLst>
            <pc:docMk/>
            <pc:sldMk cId="169043117" sldId="275"/>
            <ac:spMk id="3" creationId="{B5406FB1-D8A0-49A1-A388-5BF254159E81}"/>
          </ac:spMkLst>
        </pc:spChg>
        <pc:spChg chg="add del">
          <ac:chgData name="Jon Anderson" userId="f095cfe6-fed1-4b43-a2ec-79ff403e8370" providerId="ADAL" clId="{C2EE4F3D-089B-47F2-804F-F24F1D7E5513}" dt="2020-02-28T18:34:12.602" v="1034" actId="26606"/>
          <ac:spMkLst>
            <pc:docMk/>
            <pc:sldMk cId="169043117" sldId="275"/>
            <ac:spMk id="8" creationId="{B775CD93-9DF2-48CB-9F57-1BCA9A46C7FA}"/>
          </ac:spMkLst>
        </pc:spChg>
        <pc:spChg chg="add del">
          <ac:chgData name="Jon Anderson" userId="f095cfe6-fed1-4b43-a2ec-79ff403e8370" providerId="ADAL" clId="{C2EE4F3D-089B-47F2-804F-F24F1D7E5513}" dt="2020-02-28T18:34:12.602" v="1034" actId="26606"/>
          <ac:spMkLst>
            <pc:docMk/>
            <pc:sldMk cId="169043117" sldId="275"/>
            <ac:spMk id="10" creationId="{6166C6D1-23AC-49C4-BA07-238E4E9F8CEB}"/>
          </ac:spMkLst>
        </pc:spChg>
        <pc:spChg chg="add del">
          <ac:chgData name="Jon Anderson" userId="f095cfe6-fed1-4b43-a2ec-79ff403e8370" providerId="ADAL" clId="{C2EE4F3D-089B-47F2-804F-F24F1D7E5513}" dt="2020-02-28T18:34:12.602" v="1034" actId="26606"/>
          <ac:spMkLst>
            <pc:docMk/>
            <pc:sldMk cId="169043117" sldId="275"/>
            <ac:spMk id="12" creationId="{E186B68C-84BC-4A6E-99D1-EE87483C1349}"/>
          </ac:spMkLst>
        </pc:spChg>
        <pc:spChg chg="add del">
          <ac:chgData name="Jon Anderson" userId="f095cfe6-fed1-4b43-a2ec-79ff403e8370" providerId="ADAL" clId="{C2EE4F3D-089B-47F2-804F-F24F1D7E5513}" dt="2020-02-28T18:34:12.602" v="1034" actId="26606"/>
          <ac:spMkLst>
            <pc:docMk/>
            <pc:sldMk cId="169043117" sldId="275"/>
            <ac:spMk id="14" creationId="{1C091803-41C2-48E0-9228-5148460C7479}"/>
          </ac:spMkLst>
        </pc:spChg>
        <pc:spChg chg="add del">
          <ac:chgData name="Jon Anderson" userId="f095cfe6-fed1-4b43-a2ec-79ff403e8370" providerId="ADAL" clId="{C2EE4F3D-089B-47F2-804F-F24F1D7E5513}" dt="2020-02-28T18:33:41.886" v="1021" actId="26606"/>
          <ac:spMkLst>
            <pc:docMk/>
            <pc:sldMk cId="169043117" sldId="275"/>
            <ac:spMk id="19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8T18:33:41.886" v="1021" actId="26606"/>
          <ac:spMkLst>
            <pc:docMk/>
            <pc:sldMk cId="169043117" sldId="275"/>
            <ac:spMk id="21" creationId="{D3CDB30C-1F82-41E6-A067-831D6E89184F}"/>
          </ac:spMkLst>
        </pc:spChg>
        <pc:spChg chg="add del">
          <ac:chgData name="Jon Anderson" userId="f095cfe6-fed1-4b43-a2ec-79ff403e8370" providerId="ADAL" clId="{C2EE4F3D-089B-47F2-804F-F24F1D7E5513}" dt="2020-02-28T18:33:41.886" v="1021" actId="26606"/>
          <ac:spMkLst>
            <pc:docMk/>
            <pc:sldMk cId="169043117" sldId="275"/>
            <ac:spMk id="23" creationId="{2DDA86DD-F997-4F66-A87C-5B58AB6D19EC}"/>
          </ac:spMkLst>
        </pc:spChg>
        <pc:spChg chg="add del">
          <ac:chgData name="Jon Anderson" userId="f095cfe6-fed1-4b43-a2ec-79ff403e8370" providerId="ADAL" clId="{C2EE4F3D-089B-47F2-804F-F24F1D7E5513}" dt="2020-02-28T18:33:41.886" v="1021" actId="26606"/>
          <ac:spMkLst>
            <pc:docMk/>
            <pc:sldMk cId="169043117" sldId="275"/>
            <ac:spMk id="25" creationId="{D241B827-437E-40A3-A732-669230D6A5BC}"/>
          </ac:spMkLst>
        </pc:spChg>
        <pc:spChg chg="add del">
          <ac:chgData name="Jon Anderson" userId="f095cfe6-fed1-4b43-a2ec-79ff403e8370" providerId="ADAL" clId="{C2EE4F3D-089B-47F2-804F-F24F1D7E5513}" dt="2020-02-28T18:33:51.157" v="1023" actId="26606"/>
          <ac:spMkLst>
            <pc:docMk/>
            <pc:sldMk cId="169043117" sldId="275"/>
            <ac:spMk id="27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8T18:33:51.157" v="1023" actId="26606"/>
          <ac:spMkLst>
            <pc:docMk/>
            <pc:sldMk cId="169043117" sldId="275"/>
            <ac:spMk id="28" creationId="{7939516E-298E-4053-959C-C609EE3BE5A2}"/>
          </ac:spMkLst>
        </pc:spChg>
        <pc:spChg chg="add del">
          <ac:chgData name="Jon Anderson" userId="f095cfe6-fed1-4b43-a2ec-79ff403e8370" providerId="ADAL" clId="{C2EE4F3D-089B-47F2-804F-F24F1D7E5513}" dt="2020-02-28T18:33:54.113" v="1025" actId="26606"/>
          <ac:spMkLst>
            <pc:docMk/>
            <pc:sldMk cId="169043117" sldId="275"/>
            <ac:spMk id="29" creationId="{14E91B64-9FCC-451E-AFB4-A827D6329367}"/>
          </ac:spMkLst>
        </pc:spChg>
        <pc:spChg chg="add del">
          <ac:chgData name="Jon Anderson" userId="f095cfe6-fed1-4b43-a2ec-79ff403e8370" providerId="ADAL" clId="{C2EE4F3D-089B-47F2-804F-F24F1D7E5513}" dt="2020-02-28T18:33:54.113" v="1025" actId="26606"/>
          <ac:spMkLst>
            <pc:docMk/>
            <pc:sldMk cId="169043117" sldId="275"/>
            <ac:spMk id="30" creationId="{827B839B-9ADE-406B-8590-F1CAEDED45A1}"/>
          </ac:spMkLst>
        </pc:spChg>
        <pc:spChg chg="add del">
          <ac:chgData name="Jon Anderson" userId="f095cfe6-fed1-4b43-a2ec-79ff403e8370" providerId="ADAL" clId="{C2EE4F3D-089B-47F2-804F-F24F1D7E5513}" dt="2020-02-28T18:33:54.113" v="1025" actId="26606"/>
          <ac:spMkLst>
            <pc:docMk/>
            <pc:sldMk cId="169043117" sldId="275"/>
            <ac:spMk id="31" creationId="{CFE45BF0-46DB-408C-B5F7-7B11716805D4}"/>
          </ac:spMkLst>
        </pc:spChg>
        <pc:spChg chg="add del">
          <ac:chgData name="Jon Anderson" userId="f095cfe6-fed1-4b43-a2ec-79ff403e8370" providerId="ADAL" clId="{C2EE4F3D-089B-47F2-804F-F24F1D7E5513}" dt="2020-02-28T18:33:54.113" v="1025" actId="26606"/>
          <ac:spMkLst>
            <pc:docMk/>
            <pc:sldMk cId="169043117" sldId="275"/>
            <ac:spMk id="32" creationId="{2AEBC8F2-97B1-41B4-93F1-2D289E197FBA}"/>
          </ac:spMkLst>
        </pc:spChg>
        <pc:spChg chg="add del">
          <ac:chgData name="Jon Anderson" userId="f095cfe6-fed1-4b43-a2ec-79ff403e8370" providerId="ADAL" clId="{C2EE4F3D-089B-47F2-804F-F24F1D7E5513}" dt="2020-02-28T18:33:54.113" v="1025" actId="26606"/>
          <ac:spMkLst>
            <pc:docMk/>
            <pc:sldMk cId="169043117" sldId="275"/>
            <ac:spMk id="33" creationId="{472E3A19-F5D5-48FC-BB9C-48C2F68F598B}"/>
          </ac:spMkLst>
        </pc:spChg>
        <pc:spChg chg="add del">
          <ac:chgData name="Jon Anderson" userId="f095cfe6-fed1-4b43-a2ec-79ff403e8370" providerId="ADAL" clId="{C2EE4F3D-089B-47F2-804F-F24F1D7E5513}" dt="2020-02-28T18:33:54.113" v="1025" actId="26606"/>
          <ac:spMkLst>
            <pc:docMk/>
            <pc:sldMk cId="169043117" sldId="275"/>
            <ac:spMk id="34" creationId="{7A62E32F-BB65-43A8-8EB5-92346890E549}"/>
          </ac:spMkLst>
        </pc:spChg>
        <pc:spChg chg="add del">
          <ac:chgData name="Jon Anderson" userId="f095cfe6-fed1-4b43-a2ec-79ff403e8370" providerId="ADAL" clId="{C2EE4F3D-089B-47F2-804F-F24F1D7E5513}" dt="2020-02-28T18:33:54.113" v="1025" actId="26606"/>
          <ac:spMkLst>
            <pc:docMk/>
            <pc:sldMk cId="169043117" sldId="275"/>
            <ac:spMk id="35" creationId="{B5406FB1-D8A0-49A1-A388-5BF254159E81}"/>
          </ac:spMkLst>
        </pc:spChg>
        <pc:spChg chg="add del">
          <ac:chgData name="Jon Anderson" userId="f095cfe6-fed1-4b43-a2ec-79ff403e8370" providerId="ADAL" clId="{C2EE4F3D-089B-47F2-804F-F24F1D7E5513}" dt="2020-02-28T18:33:58.224" v="1027" actId="26606"/>
          <ac:spMkLst>
            <pc:docMk/>
            <pc:sldMk cId="169043117" sldId="275"/>
            <ac:spMk id="37" creationId="{CBB2B1F0-0DD6-4744-9A46-7A344FB48E40}"/>
          </ac:spMkLst>
        </pc:spChg>
        <pc:spChg chg="add del">
          <ac:chgData name="Jon Anderson" userId="f095cfe6-fed1-4b43-a2ec-79ff403e8370" providerId="ADAL" clId="{C2EE4F3D-089B-47F2-804F-F24F1D7E5513}" dt="2020-02-28T18:33:58.224" v="1027" actId="26606"/>
          <ac:spMkLst>
            <pc:docMk/>
            <pc:sldMk cId="169043117" sldId="275"/>
            <ac:spMk id="38" creationId="{52D502E5-F6B4-4D58-B4AE-FC466FF15EE8}"/>
          </ac:spMkLst>
        </pc:spChg>
        <pc:spChg chg="add del">
          <ac:chgData name="Jon Anderson" userId="f095cfe6-fed1-4b43-a2ec-79ff403e8370" providerId="ADAL" clId="{C2EE4F3D-089B-47F2-804F-F24F1D7E5513}" dt="2020-02-28T18:33:58.224" v="1027" actId="26606"/>
          <ac:spMkLst>
            <pc:docMk/>
            <pc:sldMk cId="169043117" sldId="275"/>
            <ac:spMk id="39" creationId="{9DECDBF4-02B6-4BB4-B65B-B8107AD6A9E8}"/>
          </ac:spMkLst>
        </pc:spChg>
        <pc:spChg chg="add del">
          <ac:chgData name="Jon Anderson" userId="f095cfe6-fed1-4b43-a2ec-79ff403e8370" providerId="ADAL" clId="{C2EE4F3D-089B-47F2-804F-F24F1D7E5513}" dt="2020-02-28T18:33:58.224" v="1027" actId="26606"/>
          <ac:spMkLst>
            <pc:docMk/>
            <pc:sldMk cId="169043117" sldId="275"/>
            <ac:spMk id="40" creationId="{B5406FB1-D8A0-49A1-A388-5BF254159E81}"/>
          </ac:spMkLst>
        </pc:spChg>
        <pc:spChg chg="add del">
          <ac:chgData name="Jon Anderson" userId="f095cfe6-fed1-4b43-a2ec-79ff403e8370" providerId="ADAL" clId="{C2EE4F3D-089B-47F2-804F-F24F1D7E5513}" dt="2020-02-28T18:34:00.674" v="1029" actId="26606"/>
          <ac:spMkLst>
            <pc:docMk/>
            <pc:sldMk cId="169043117" sldId="275"/>
            <ac:spMk id="42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8T18:34:00.674" v="1029" actId="26606"/>
          <ac:spMkLst>
            <pc:docMk/>
            <pc:sldMk cId="169043117" sldId="275"/>
            <ac:spMk id="43" creationId="{D3CDB30C-1F82-41E6-A067-831D6E89184F}"/>
          </ac:spMkLst>
        </pc:spChg>
        <pc:spChg chg="add del">
          <ac:chgData name="Jon Anderson" userId="f095cfe6-fed1-4b43-a2ec-79ff403e8370" providerId="ADAL" clId="{C2EE4F3D-089B-47F2-804F-F24F1D7E5513}" dt="2020-02-28T18:34:00.674" v="1029" actId="26606"/>
          <ac:spMkLst>
            <pc:docMk/>
            <pc:sldMk cId="169043117" sldId="275"/>
            <ac:spMk id="44" creationId="{2DDA86DD-F997-4F66-A87C-5B58AB6D19EC}"/>
          </ac:spMkLst>
        </pc:spChg>
        <pc:spChg chg="add del">
          <ac:chgData name="Jon Anderson" userId="f095cfe6-fed1-4b43-a2ec-79ff403e8370" providerId="ADAL" clId="{C2EE4F3D-089B-47F2-804F-F24F1D7E5513}" dt="2020-02-28T18:34:00.674" v="1029" actId="26606"/>
          <ac:spMkLst>
            <pc:docMk/>
            <pc:sldMk cId="169043117" sldId="275"/>
            <ac:spMk id="45" creationId="{D241B827-437E-40A3-A732-669230D6A5BC}"/>
          </ac:spMkLst>
        </pc:spChg>
        <pc:spChg chg="add del">
          <ac:chgData name="Jon Anderson" userId="f095cfe6-fed1-4b43-a2ec-79ff403e8370" providerId="ADAL" clId="{C2EE4F3D-089B-47F2-804F-F24F1D7E5513}" dt="2020-02-28T18:34:00.674" v="1029" actId="26606"/>
          <ac:spMkLst>
            <pc:docMk/>
            <pc:sldMk cId="169043117" sldId="275"/>
            <ac:spMk id="46" creationId="{B5406FB1-D8A0-49A1-A388-5BF254159E81}"/>
          </ac:spMkLst>
        </pc:spChg>
        <pc:spChg chg="add del">
          <ac:chgData name="Jon Anderson" userId="f095cfe6-fed1-4b43-a2ec-79ff403e8370" providerId="ADAL" clId="{C2EE4F3D-089B-47F2-804F-F24F1D7E5513}" dt="2020-02-28T18:34:02.541" v="1031" actId="26606"/>
          <ac:spMkLst>
            <pc:docMk/>
            <pc:sldMk cId="169043117" sldId="275"/>
            <ac:spMk id="48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8T18:34:02.541" v="1031" actId="26606"/>
          <ac:spMkLst>
            <pc:docMk/>
            <pc:sldMk cId="169043117" sldId="275"/>
            <ac:spMk id="49" creationId="{7939516E-298E-4053-959C-C609EE3BE5A2}"/>
          </ac:spMkLst>
        </pc:spChg>
        <pc:spChg chg="add del">
          <ac:chgData name="Jon Anderson" userId="f095cfe6-fed1-4b43-a2ec-79ff403e8370" providerId="ADAL" clId="{C2EE4F3D-089B-47F2-804F-F24F1D7E5513}" dt="2020-02-28T18:34:12.575" v="1033" actId="26606"/>
          <ac:spMkLst>
            <pc:docMk/>
            <pc:sldMk cId="169043117" sldId="275"/>
            <ac:spMk id="52" creationId="{70DFC902-7D23-471A-B557-B6B6917D7A0D}"/>
          </ac:spMkLst>
        </pc:spChg>
        <pc:spChg chg="add del">
          <ac:chgData name="Jon Anderson" userId="f095cfe6-fed1-4b43-a2ec-79ff403e8370" providerId="ADAL" clId="{C2EE4F3D-089B-47F2-804F-F24F1D7E5513}" dt="2020-02-28T18:34:12.575" v="1033" actId="26606"/>
          <ac:spMkLst>
            <pc:docMk/>
            <pc:sldMk cId="169043117" sldId="275"/>
            <ac:spMk id="53" creationId="{A55D5633-D557-4DCA-982C-FF36EB7A1C00}"/>
          </ac:spMkLst>
        </pc:spChg>
        <pc:spChg chg="add del">
          <ac:chgData name="Jon Anderson" userId="f095cfe6-fed1-4b43-a2ec-79ff403e8370" providerId="ADAL" clId="{C2EE4F3D-089B-47F2-804F-F24F1D7E5513}" dt="2020-02-28T18:34:12.575" v="1033" actId="26606"/>
          <ac:spMkLst>
            <pc:docMk/>
            <pc:sldMk cId="169043117" sldId="275"/>
            <ac:spMk id="54" creationId="{450D3AD2-FA80-415F-A9CE-54D884561CD7}"/>
          </ac:spMkLst>
        </pc:spChg>
        <pc:spChg chg="add del">
          <ac:chgData name="Jon Anderson" userId="f095cfe6-fed1-4b43-a2ec-79ff403e8370" providerId="ADAL" clId="{C2EE4F3D-089B-47F2-804F-F24F1D7E5513}" dt="2020-02-28T18:34:12.575" v="1033" actId="26606"/>
          <ac:spMkLst>
            <pc:docMk/>
            <pc:sldMk cId="169043117" sldId="275"/>
            <ac:spMk id="55" creationId="{B5406FB1-D8A0-49A1-A388-5BF254159E81}"/>
          </ac:spMkLst>
        </pc:spChg>
        <pc:spChg chg="add del">
          <ac:chgData name="Jon Anderson" userId="f095cfe6-fed1-4b43-a2ec-79ff403e8370" providerId="ADAL" clId="{C2EE4F3D-089B-47F2-804F-F24F1D7E5513}" dt="2020-02-28T18:34:45.074" v="1037" actId="26606"/>
          <ac:spMkLst>
            <pc:docMk/>
            <pc:sldMk cId="169043117" sldId="275"/>
            <ac:spMk id="57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8T18:34:45.074" v="1037" actId="26606"/>
          <ac:spMkLst>
            <pc:docMk/>
            <pc:sldMk cId="169043117" sldId="275"/>
            <ac:spMk id="58" creationId="{D3CDB30C-1F82-41E6-A067-831D6E89184F}"/>
          </ac:spMkLst>
        </pc:spChg>
        <pc:spChg chg="add del">
          <ac:chgData name="Jon Anderson" userId="f095cfe6-fed1-4b43-a2ec-79ff403e8370" providerId="ADAL" clId="{C2EE4F3D-089B-47F2-804F-F24F1D7E5513}" dt="2020-02-28T18:34:45.074" v="1037" actId="26606"/>
          <ac:spMkLst>
            <pc:docMk/>
            <pc:sldMk cId="169043117" sldId="275"/>
            <ac:spMk id="59" creationId="{2DDA86DD-F997-4F66-A87C-5B58AB6D19EC}"/>
          </ac:spMkLst>
        </pc:spChg>
        <pc:spChg chg="add del">
          <ac:chgData name="Jon Anderson" userId="f095cfe6-fed1-4b43-a2ec-79ff403e8370" providerId="ADAL" clId="{C2EE4F3D-089B-47F2-804F-F24F1D7E5513}" dt="2020-02-28T18:34:45.074" v="1037" actId="26606"/>
          <ac:spMkLst>
            <pc:docMk/>
            <pc:sldMk cId="169043117" sldId="275"/>
            <ac:spMk id="60" creationId="{D241B827-437E-40A3-A732-669230D6A5BC}"/>
          </ac:spMkLst>
        </pc:spChg>
        <pc:spChg chg="add mod">
          <ac:chgData name="Jon Anderson" userId="f095cfe6-fed1-4b43-a2ec-79ff403e8370" providerId="ADAL" clId="{C2EE4F3D-089B-47F2-804F-F24F1D7E5513}" dt="2020-02-28T18:34:45.074" v="1037" actId="26606"/>
          <ac:spMkLst>
            <pc:docMk/>
            <pc:sldMk cId="169043117" sldId="275"/>
            <ac:spMk id="61" creationId="{B5406FB1-D8A0-49A1-A388-5BF254159E81}"/>
          </ac:spMkLst>
        </pc:spChg>
        <pc:spChg chg="add del">
          <ac:chgData name="Jon Anderson" userId="f095cfe6-fed1-4b43-a2ec-79ff403e8370" providerId="ADAL" clId="{C2EE4F3D-089B-47F2-804F-F24F1D7E5513}" dt="2020-02-28T18:34:45.058" v="1036" actId="26606"/>
          <ac:spMkLst>
            <pc:docMk/>
            <pc:sldMk cId="169043117" sldId="275"/>
            <ac:spMk id="66" creationId="{6D6CDB20-394C-4D51-9C5B-8751E21338DC}"/>
          </ac:spMkLst>
        </pc:spChg>
        <pc:spChg chg="add del">
          <ac:chgData name="Jon Anderson" userId="f095cfe6-fed1-4b43-a2ec-79ff403e8370" providerId="ADAL" clId="{C2EE4F3D-089B-47F2-804F-F24F1D7E5513}" dt="2020-02-28T18:34:45.058" v="1036" actId="26606"/>
          <ac:spMkLst>
            <pc:docMk/>
            <pc:sldMk cId="169043117" sldId="275"/>
            <ac:spMk id="68" creationId="{46DFD1E0-DCA7-47E6-B78B-6ECDDF873DD6}"/>
          </ac:spMkLst>
        </pc:spChg>
        <pc:spChg chg="add del">
          <ac:chgData name="Jon Anderson" userId="f095cfe6-fed1-4b43-a2ec-79ff403e8370" providerId="ADAL" clId="{C2EE4F3D-089B-47F2-804F-F24F1D7E5513}" dt="2020-02-28T18:34:45.058" v="1036" actId="26606"/>
          <ac:spMkLst>
            <pc:docMk/>
            <pc:sldMk cId="169043117" sldId="275"/>
            <ac:spMk id="70" creationId="{8AAB0B1E-BB97-40E0-8DCD-D1197A0E1D6A}"/>
          </ac:spMkLst>
        </pc:spChg>
        <pc:spChg chg="add">
          <ac:chgData name="Jon Anderson" userId="f095cfe6-fed1-4b43-a2ec-79ff403e8370" providerId="ADAL" clId="{C2EE4F3D-089B-47F2-804F-F24F1D7E5513}" dt="2020-02-28T18:34:45.074" v="1037" actId="26606"/>
          <ac:spMkLst>
            <pc:docMk/>
            <pc:sldMk cId="169043117" sldId="275"/>
            <ac:spMk id="74" creationId="{CBB2B1F0-0DD6-4744-9A46-7A344FB48E40}"/>
          </ac:spMkLst>
        </pc:spChg>
        <pc:spChg chg="add">
          <ac:chgData name="Jon Anderson" userId="f095cfe6-fed1-4b43-a2ec-79ff403e8370" providerId="ADAL" clId="{C2EE4F3D-089B-47F2-804F-F24F1D7E5513}" dt="2020-02-28T18:34:45.074" v="1037" actId="26606"/>
          <ac:spMkLst>
            <pc:docMk/>
            <pc:sldMk cId="169043117" sldId="275"/>
            <ac:spMk id="75" creationId="{52D502E5-F6B4-4D58-B4AE-FC466FF15EE8}"/>
          </ac:spMkLst>
        </pc:spChg>
        <pc:spChg chg="add">
          <ac:chgData name="Jon Anderson" userId="f095cfe6-fed1-4b43-a2ec-79ff403e8370" providerId="ADAL" clId="{C2EE4F3D-089B-47F2-804F-F24F1D7E5513}" dt="2020-02-28T18:34:45.074" v="1037" actId="26606"/>
          <ac:spMkLst>
            <pc:docMk/>
            <pc:sldMk cId="169043117" sldId="275"/>
            <ac:spMk id="76" creationId="{9DECDBF4-02B6-4BB4-B65B-B8107AD6A9E8}"/>
          </ac:spMkLst>
        </pc:spChg>
        <pc:graphicFrameChg chg="add del">
          <ac:chgData name="Jon Anderson" userId="f095cfe6-fed1-4b43-a2ec-79ff403e8370" providerId="ADAL" clId="{C2EE4F3D-089B-47F2-804F-F24F1D7E5513}" dt="2020-02-28T18:33:51.157" v="1023" actId="26606"/>
          <ac:graphicFrameMkLst>
            <pc:docMk/>
            <pc:sldMk cId="169043117" sldId="275"/>
            <ac:graphicFrameMk id="16" creationId="{59ABCAED-A486-4836-88F1-D0421ECD1DAE}"/>
          </ac:graphicFrameMkLst>
        </pc:graphicFrameChg>
        <pc:graphicFrameChg chg="add del">
          <ac:chgData name="Jon Anderson" userId="f095cfe6-fed1-4b43-a2ec-79ff403e8370" providerId="ADAL" clId="{C2EE4F3D-089B-47F2-804F-F24F1D7E5513}" dt="2020-02-28T18:34:02.541" v="1031" actId="26606"/>
          <ac:graphicFrameMkLst>
            <pc:docMk/>
            <pc:sldMk cId="169043117" sldId="275"/>
            <ac:graphicFrameMk id="50" creationId="{59ABCAED-A486-4836-88F1-D0421ECD1DAE}"/>
          </ac:graphicFrameMkLst>
        </pc:graphicFrameChg>
        <pc:cxnChg chg="add del">
          <ac:chgData name="Jon Anderson" userId="f095cfe6-fed1-4b43-a2ec-79ff403e8370" providerId="ADAL" clId="{C2EE4F3D-089B-47F2-804F-F24F1D7E5513}" dt="2020-02-28T18:34:45.058" v="1036" actId="26606"/>
          <ac:cxnSpMkLst>
            <pc:docMk/>
            <pc:sldMk cId="169043117" sldId="275"/>
            <ac:cxnSpMk id="72" creationId="{19C0742B-6FAB-4F71-A9CB-E140A40C8BE9}"/>
          </ac:cxnSpMkLst>
        </pc:cxnChg>
      </pc:sldChg>
      <pc:sldChg chg="del">
        <pc:chgData name="Jon Anderson" userId="f095cfe6-fed1-4b43-a2ec-79ff403e8370" providerId="ADAL" clId="{C2EE4F3D-089B-47F2-804F-F24F1D7E5513}" dt="2020-02-28T18:11:03.678" v="347" actId="47"/>
        <pc:sldMkLst>
          <pc:docMk/>
          <pc:sldMk cId="3286408784" sldId="275"/>
        </pc:sldMkLst>
      </pc:sldChg>
      <pc:sldChg chg="del">
        <pc:chgData name="Jon Anderson" userId="f095cfe6-fed1-4b43-a2ec-79ff403e8370" providerId="ADAL" clId="{C2EE4F3D-089B-47F2-804F-F24F1D7E5513}" dt="2020-02-28T18:11:03.912" v="348" actId="47"/>
        <pc:sldMkLst>
          <pc:docMk/>
          <pc:sldMk cId="1175369267" sldId="276"/>
        </pc:sldMkLst>
      </pc:sldChg>
      <pc:sldChg chg="add del">
        <pc:chgData name="Jon Anderson" userId="f095cfe6-fed1-4b43-a2ec-79ff403e8370" providerId="ADAL" clId="{C2EE4F3D-089B-47F2-804F-F24F1D7E5513}" dt="2020-02-28T19:11:00.940" v="3615" actId="2696"/>
        <pc:sldMkLst>
          <pc:docMk/>
          <pc:sldMk cId="2078291228" sldId="276"/>
        </pc:sldMkLst>
      </pc:sldChg>
      <pc:sldChg chg="addSp modSp add">
        <pc:chgData name="Jon Anderson" userId="f095cfe6-fed1-4b43-a2ec-79ff403e8370" providerId="ADAL" clId="{C2EE4F3D-089B-47F2-804F-F24F1D7E5513}" dt="2020-02-28T18:48:12.022" v="2275" actId="1076"/>
        <pc:sldMkLst>
          <pc:docMk/>
          <pc:sldMk cId="833888606" sldId="277"/>
        </pc:sldMkLst>
        <pc:spChg chg="mod">
          <ac:chgData name="Jon Anderson" userId="f095cfe6-fed1-4b43-a2ec-79ff403e8370" providerId="ADAL" clId="{C2EE4F3D-089B-47F2-804F-F24F1D7E5513}" dt="2020-02-28T18:35:18.041" v="1069" actId="20577"/>
          <ac:spMkLst>
            <pc:docMk/>
            <pc:sldMk cId="833888606" sldId="277"/>
            <ac:spMk id="2" creationId="{E83C50B3-0C73-4A29-A65E-22D6A5CB84D7}"/>
          </ac:spMkLst>
        </pc:spChg>
        <pc:spChg chg="mod">
          <ac:chgData name="Jon Anderson" userId="f095cfe6-fed1-4b43-a2ec-79ff403e8370" providerId="ADAL" clId="{C2EE4F3D-089B-47F2-804F-F24F1D7E5513}" dt="2020-02-28T18:44:11.415" v="2180"/>
          <ac:spMkLst>
            <pc:docMk/>
            <pc:sldMk cId="833888606" sldId="277"/>
            <ac:spMk id="3" creationId="{2D87B3D0-03A8-4700-B528-86726369FFB7}"/>
          </ac:spMkLst>
        </pc:spChg>
        <pc:picChg chg="add mod">
          <ac:chgData name="Jon Anderson" userId="f095cfe6-fed1-4b43-a2ec-79ff403e8370" providerId="ADAL" clId="{C2EE4F3D-089B-47F2-804F-F24F1D7E5513}" dt="2020-02-28T18:48:12.022" v="2275" actId="1076"/>
          <ac:picMkLst>
            <pc:docMk/>
            <pc:sldMk cId="833888606" sldId="277"/>
            <ac:picMk id="5" creationId="{7B7EE55D-34DB-41A9-9BF6-B9C4E2DE8346}"/>
          </ac:picMkLst>
        </pc:picChg>
      </pc:sldChg>
      <pc:sldChg chg="addSp delSp modSp add mod setBg">
        <pc:chgData name="Jon Anderson" userId="f095cfe6-fed1-4b43-a2ec-79ff403e8370" providerId="ADAL" clId="{C2EE4F3D-089B-47F2-804F-F24F1D7E5513}" dt="2020-02-28T18:52:15.262" v="2741" actId="255"/>
        <pc:sldMkLst>
          <pc:docMk/>
          <pc:sldMk cId="2660704501" sldId="278"/>
        </pc:sldMkLst>
        <pc:spChg chg="mod">
          <ac:chgData name="Jon Anderson" userId="f095cfe6-fed1-4b43-a2ec-79ff403e8370" providerId="ADAL" clId="{C2EE4F3D-089B-47F2-804F-F24F1D7E5513}" dt="2020-02-28T18:51:58.577" v="2739" actId="26606"/>
          <ac:spMkLst>
            <pc:docMk/>
            <pc:sldMk cId="2660704501" sldId="278"/>
            <ac:spMk id="2" creationId="{22D5ED77-D503-4C85-B7D4-CF6A0DF565CA}"/>
          </ac:spMkLst>
        </pc:spChg>
        <pc:spChg chg="mod">
          <ac:chgData name="Jon Anderson" userId="f095cfe6-fed1-4b43-a2ec-79ff403e8370" providerId="ADAL" clId="{C2EE4F3D-089B-47F2-804F-F24F1D7E5513}" dt="2020-02-28T18:52:15.262" v="2741" actId="255"/>
          <ac:spMkLst>
            <pc:docMk/>
            <pc:sldMk cId="2660704501" sldId="278"/>
            <ac:spMk id="3" creationId="{47732B92-76CB-409C-A88A-FF87A7C713FC}"/>
          </ac:spMkLst>
        </pc:spChg>
        <pc:spChg chg="add del">
          <ac:chgData name="Jon Anderson" userId="f095cfe6-fed1-4b43-a2ec-79ff403e8370" providerId="ADAL" clId="{C2EE4F3D-089B-47F2-804F-F24F1D7E5513}" dt="2020-02-28T18:50:38.997" v="2735" actId="26606"/>
          <ac:spMkLst>
            <pc:docMk/>
            <pc:sldMk cId="2660704501" sldId="278"/>
            <ac:spMk id="10" creationId="{FF0330B1-AAAC-427D-8A95-40380162BC65}"/>
          </ac:spMkLst>
        </pc:spChg>
        <pc:spChg chg="add del">
          <ac:chgData name="Jon Anderson" userId="f095cfe6-fed1-4b43-a2ec-79ff403e8370" providerId="ADAL" clId="{C2EE4F3D-089B-47F2-804F-F24F1D7E5513}" dt="2020-02-28T18:51:58.577" v="2739" actId="26606"/>
          <ac:spMkLst>
            <pc:docMk/>
            <pc:sldMk cId="2660704501" sldId="278"/>
            <ac:spMk id="12" creationId="{FF0330B1-AAAC-427D-8A95-40380162BC65}"/>
          </ac:spMkLst>
        </pc:spChg>
        <pc:spChg chg="add">
          <ac:chgData name="Jon Anderson" userId="f095cfe6-fed1-4b43-a2ec-79ff403e8370" providerId="ADAL" clId="{C2EE4F3D-089B-47F2-804F-F24F1D7E5513}" dt="2020-02-28T18:51:58.577" v="2739" actId="26606"/>
          <ac:spMkLst>
            <pc:docMk/>
            <pc:sldMk cId="2660704501" sldId="278"/>
            <ac:spMk id="18" creationId="{1CD81A2A-6ED4-4EF4-A14C-912D31E14800}"/>
          </ac:spMkLst>
        </pc:spChg>
        <pc:spChg chg="add">
          <ac:chgData name="Jon Anderson" userId="f095cfe6-fed1-4b43-a2ec-79ff403e8370" providerId="ADAL" clId="{C2EE4F3D-089B-47F2-804F-F24F1D7E5513}" dt="2020-02-28T18:51:58.577" v="2739" actId="26606"/>
          <ac:spMkLst>
            <pc:docMk/>
            <pc:sldMk cId="2660704501" sldId="278"/>
            <ac:spMk id="20" creationId="{1661932C-CA15-4E17-B115-FAE7CBEE4789}"/>
          </ac:spMkLst>
        </pc:spChg>
        <pc:spChg chg="add">
          <ac:chgData name="Jon Anderson" userId="f095cfe6-fed1-4b43-a2ec-79ff403e8370" providerId="ADAL" clId="{C2EE4F3D-089B-47F2-804F-F24F1D7E5513}" dt="2020-02-28T18:51:58.577" v="2739" actId="26606"/>
          <ac:spMkLst>
            <pc:docMk/>
            <pc:sldMk cId="2660704501" sldId="278"/>
            <ac:spMk id="22" creationId="{8590ADD5-9383-4D3D-9047-3DA2593CCB5D}"/>
          </ac:spMkLst>
        </pc:spChg>
        <pc:spChg chg="add">
          <ac:chgData name="Jon Anderson" userId="f095cfe6-fed1-4b43-a2ec-79ff403e8370" providerId="ADAL" clId="{C2EE4F3D-089B-47F2-804F-F24F1D7E5513}" dt="2020-02-28T18:51:58.577" v="2739" actId="26606"/>
          <ac:spMkLst>
            <pc:docMk/>
            <pc:sldMk cId="2660704501" sldId="278"/>
            <ac:spMk id="24" creationId="{DABE3E45-88CF-45D8-8D40-C773324D93F6}"/>
          </ac:spMkLst>
        </pc:spChg>
        <pc:spChg chg="add">
          <ac:chgData name="Jon Anderson" userId="f095cfe6-fed1-4b43-a2ec-79ff403e8370" providerId="ADAL" clId="{C2EE4F3D-089B-47F2-804F-F24F1D7E5513}" dt="2020-02-28T18:51:58.577" v="2739" actId="26606"/>
          <ac:spMkLst>
            <pc:docMk/>
            <pc:sldMk cId="2660704501" sldId="278"/>
            <ac:spMk id="28" creationId="{B91ECDA9-56DC-4270-8F33-01C5637B8CEB}"/>
          </ac:spMkLst>
        </pc:spChg>
        <pc:spChg chg="add">
          <ac:chgData name="Jon Anderson" userId="f095cfe6-fed1-4b43-a2ec-79ff403e8370" providerId="ADAL" clId="{C2EE4F3D-089B-47F2-804F-F24F1D7E5513}" dt="2020-02-28T18:51:58.577" v="2739" actId="26606"/>
          <ac:spMkLst>
            <pc:docMk/>
            <pc:sldMk cId="2660704501" sldId="278"/>
            <ac:spMk id="30" creationId="{75F47824-961D-465D-84F9-EAE11BC6173B}"/>
          </ac:spMkLst>
        </pc:spChg>
        <pc:spChg chg="add">
          <ac:chgData name="Jon Anderson" userId="f095cfe6-fed1-4b43-a2ec-79ff403e8370" providerId="ADAL" clId="{C2EE4F3D-089B-47F2-804F-F24F1D7E5513}" dt="2020-02-28T18:51:58.577" v="2739" actId="26606"/>
          <ac:spMkLst>
            <pc:docMk/>
            <pc:sldMk cId="2660704501" sldId="278"/>
            <ac:spMk id="32" creationId="{FEC9DA3E-C1D7-472D-B7C0-F71AE41FBA23}"/>
          </ac:spMkLst>
        </pc:spChg>
        <pc:picChg chg="add del">
          <ac:chgData name="Jon Anderson" userId="f095cfe6-fed1-4b43-a2ec-79ff403e8370" providerId="ADAL" clId="{C2EE4F3D-089B-47F2-804F-F24F1D7E5513}" dt="2020-02-28T18:50:38.997" v="2735" actId="26606"/>
          <ac:picMkLst>
            <pc:docMk/>
            <pc:sldMk cId="2660704501" sldId="278"/>
            <ac:picMk id="7" creationId="{D29C4DE6-DCA9-434A-A6F9-EED7ABD04F09}"/>
          </ac:picMkLst>
        </pc:picChg>
        <pc:picChg chg="add mod ord">
          <ac:chgData name="Jon Anderson" userId="f095cfe6-fed1-4b43-a2ec-79ff403e8370" providerId="ADAL" clId="{C2EE4F3D-089B-47F2-804F-F24F1D7E5513}" dt="2020-02-28T18:51:58.577" v="2739" actId="26606"/>
          <ac:picMkLst>
            <pc:docMk/>
            <pc:sldMk cId="2660704501" sldId="278"/>
            <ac:picMk id="13" creationId="{E73F8900-C587-4E70-AD66-A39BFE6E3C3C}"/>
          </ac:picMkLst>
        </pc:picChg>
        <pc:cxnChg chg="add">
          <ac:chgData name="Jon Anderson" userId="f095cfe6-fed1-4b43-a2ec-79ff403e8370" providerId="ADAL" clId="{C2EE4F3D-089B-47F2-804F-F24F1D7E5513}" dt="2020-02-28T18:51:58.577" v="2739" actId="26606"/>
          <ac:cxnSpMkLst>
            <pc:docMk/>
            <pc:sldMk cId="2660704501" sldId="278"/>
            <ac:cxnSpMk id="26" creationId="{49CD1692-827B-4C8D-B4A1-134FD04CF45C}"/>
          </ac:cxnSpMkLst>
        </pc:cxnChg>
      </pc:sldChg>
      <pc:sldChg chg="addSp modSp add del">
        <pc:chgData name="Jon Anderson" userId="f095cfe6-fed1-4b43-a2ec-79ff403e8370" providerId="ADAL" clId="{C2EE4F3D-089B-47F2-804F-F24F1D7E5513}" dt="2020-02-28T18:47:36.788" v="2269" actId="2696"/>
        <pc:sldMkLst>
          <pc:docMk/>
          <pc:sldMk cId="3316304973" sldId="278"/>
        </pc:sldMkLst>
        <pc:spChg chg="mod">
          <ac:chgData name="Jon Anderson" userId="f095cfe6-fed1-4b43-a2ec-79ff403e8370" providerId="ADAL" clId="{C2EE4F3D-089B-47F2-804F-F24F1D7E5513}" dt="2020-02-28T18:43:41.931" v="2176" actId="20577"/>
          <ac:spMkLst>
            <pc:docMk/>
            <pc:sldMk cId="3316304973" sldId="278"/>
            <ac:spMk id="2" creationId="{E83C50B3-0C73-4A29-A65E-22D6A5CB84D7}"/>
          </ac:spMkLst>
        </pc:spChg>
        <pc:spChg chg="mod">
          <ac:chgData name="Jon Anderson" userId="f095cfe6-fed1-4b43-a2ec-79ff403e8370" providerId="ADAL" clId="{C2EE4F3D-089B-47F2-804F-F24F1D7E5513}" dt="2020-02-28T18:45:10.784" v="2264" actId="20577"/>
          <ac:spMkLst>
            <pc:docMk/>
            <pc:sldMk cId="3316304973" sldId="278"/>
            <ac:spMk id="3" creationId="{2D87B3D0-03A8-4700-B528-86726369FFB7}"/>
          </ac:spMkLst>
        </pc:spChg>
        <pc:picChg chg="add mod">
          <ac:chgData name="Jon Anderson" userId="f095cfe6-fed1-4b43-a2ec-79ff403e8370" providerId="ADAL" clId="{C2EE4F3D-089B-47F2-804F-F24F1D7E5513}" dt="2020-02-28T18:46:19.436" v="2268" actId="1076"/>
          <ac:picMkLst>
            <pc:docMk/>
            <pc:sldMk cId="3316304973" sldId="278"/>
            <ac:picMk id="5" creationId="{166CFD87-EBD5-4B2E-B3C6-40D211DEC8B0}"/>
          </ac:picMkLst>
        </pc:picChg>
      </pc:sldChg>
      <pc:sldChg chg="addSp delSp modSp add mod setBg">
        <pc:chgData name="Jon Anderson" userId="f095cfe6-fed1-4b43-a2ec-79ff403e8370" providerId="ADAL" clId="{C2EE4F3D-089B-47F2-804F-F24F1D7E5513}" dt="2020-02-29T22:33:42.905" v="5294" actId="26606"/>
        <pc:sldMkLst>
          <pc:docMk/>
          <pc:sldMk cId="1598960285" sldId="279"/>
        </pc:sldMkLst>
        <pc:spChg chg="mod">
          <ac:chgData name="Jon Anderson" userId="f095cfe6-fed1-4b43-a2ec-79ff403e8370" providerId="ADAL" clId="{C2EE4F3D-089B-47F2-804F-F24F1D7E5513}" dt="2020-02-29T22:33:42.905" v="5294" actId="26606"/>
          <ac:spMkLst>
            <pc:docMk/>
            <pc:sldMk cId="1598960285" sldId="279"/>
            <ac:spMk id="2" creationId="{810454E4-B65E-4200-A6D0-67A67B852CE8}"/>
          </ac:spMkLst>
        </pc:spChg>
        <pc:spChg chg="add del mod">
          <ac:chgData name="Jon Anderson" userId="f095cfe6-fed1-4b43-a2ec-79ff403e8370" providerId="ADAL" clId="{C2EE4F3D-089B-47F2-804F-F24F1D7E5513}" dt="2020-02-28T19:05:35.071" v="3232" actId="26606"/>
          <ac:spMkLst>
            <pc:docMk/>
            <pc:sldMk cId="1598960285" sldId="279"/>
            <ac:spMk id="3" creationId="{D5CF60D5-789A-429F-8DB4-2A33C7AECA4B}"/>
          </ac:spMkLst>
        </pc:spChg>
        <pc:spChg chg="add del">
          <ac:chgData name="Jon Anderson" userId="f095cfe6-fed1-4b43-a2ec-79ff403e8370" providerId="ADAL" clId="{C2EE4F3D-089B-47F2-804F-F24F1D7E5513}" dt="2020-02-28T19:05:15.154" v="3225" actId="26606"/>
          <ac:spMkLst>
            <pc:docMk/>
            <pc:sldMk cId="1598960285" sldId="279"/>
            <ac:spMk id="8" creationId="{DBF61EA3-B236-439E-9C0B-340980D56BEE}"/>
          </ac:spMkLst>
        </pc:spChg>
        <pc:spChg chg="add del">
          <ac:chgData name="Jon Anderson" userId="f095cfe6-fed1-4b43-a2ec-79ff403e8370" providerId="ADAL" clId="{C2EE4F3D-089B-47F2-804F-F24F1D7E5513}" dt="2020-02-28T19:05:35.054" v="3231" actId="26606"/>
          <ac:spMkLst>
            <pc:docMk/>
            <pc:sldMk cId="1598960285" sldId="279"/>
            <ac:spMk id="12" creationId="{9DECDBF4-02B6-4BB4-B65B-B8107AD6A9E8}"/>
          </ac:spMkLst>
        </pc:spChg>
        <pc:spChg chg="add del">
          <ac:chgData name="Jon Anderson" userId="f095cfe6-fed1-4b43-a2ec-79ff403e8370" providerId="ADAL" clId="{C2EE4F3D-089B-47F2-804F-F24F1D7E5513}" dt="2020-02-28T19:05:15.154" v="3225" actId="26606"/>
          <ac:spMkLst>
            <pc:docMk/>
            <pc:sldMk cId="1598960285" sldId="279"/>
            <ac:spMk id="14" creationId="{E659831F-0D9A-4C63-9EBB-8435B85A440F}"/>
          </ac:spMkLst>
        </pc:spChg>
        <pc:spChg chg="add del">
          <ac:chgData name="Jon Anderson" userId="f095cfe6-fed1-4b43-a2ec-79ff403e8370" providerId="ADAL" clId="{C2EE4F3D-089B-47F2-804F-F24F1D7E5513}" dt="2020-02-28T19:05:18.487" v="3227" actId="26606"/>
          <ac:spMkLst>
            <pc:docMk/>
            <pc:sldMk cId="1598960285" sldId="279"/>
            <ac:spMk id="17" creationId="{9FD25668-770E-45AB-9B76-FC0FC0C7B889}"/>
          </ac:spMkLst>
        </pc:spChg>
        <pc:spChg chg="add del">
          <ac:chgData name="Jon Anderson" userId="f095cfe6-fed1-4b43-a2ec-79ff403e8370" providerId="ADAL" clId="{C2EE4F3D-089B-47F2-804F-F24F1D7E5513}" dt="2020-02-28T19:05:18.487" v="3227" actId="26606"/>
          <ac:spMkLst>
            <pc:docMk/>
            <pc:sldMk cId="1598960285" sldId="279"/>
            <ac:spMk id="18" creationId="{0A59714C-0F3A-4426-9EE3-BB620F9617ED}"/>
          </ac:spMkLst>
        </pc:spChg>
        <pc:spChg chg="add del">
          <ac:chgData name="Jon Anderson" userId="f095cfe6-fed1-4b43-a2ec-79ff403e8370" providerId="ADAL" clId="{C2EE4F3D-089B-47F2-804F-F24F1D7E5513}" dt="2020-02-28T19:05:18.487" v="3227" actId="26606"/>
          <ac:spMkLst>
            <pc:docMk/>
            <pc:sldMk cId="1598960285" sldId="279"/>
            <ac:spMk id="19" creationId="{0F3E6EAC-8884-4D15-A146-7C1514166BC9}"/>
          </ac:spMkLst>
        </pc:spChg>
        <pc:spChg chg="add del">
          <ac:chgData name="Jon Anderson" userId="f095cfe6-fed1-4b43-a2ec-79ff403e8370" providerId="ADAL" clId="{C2EE4F3D-089B-47F2-804F-F24F1D7E5513}" dt="2020-02-28T19:05:30.904" v="3229" actId="26606"/>
          <ac:spMkLst>
            <pc:docMk/>
            <pc:sldMk cId="1598960285" sldId="279"/>
            <ac:spMk id="22" creationId="{46C2E80F-49A6-4372-B103-219D417A55ED}"/>
          </ac:spMkLst>
        </pc:spChg>
        <pc:spChg chg="add del">
          <ac:chgData name="Jon Anderson" userId="f095cfe6-fed1-4b43-a2ec-79ff403e8370" providerId="ADAL" clId="{C2EE4F3D-089B-47F2-804F-F24F1D7E5513}" dt="2020-02-28T19:05:35.054" v="3231" actId="26606"/>
          <ac:spMkLst>
            <pc:docMk/>
            <pc:sldMk cId="1598960285" sldId="279"/>
            <ac:spMk id="24" creationId="{CBB2B1F0-0DD6-4744-9A46-7A344FB48E40}"/>
          </ac:spMkLst>
        </pc:spChg>
        <pc:spChg chg="add del">
          <ac:chgData name="Jon Anderson" userId="f095cfe6-fed1-4b43-a2ec-79ff403e8370" providerId="ADAL" clId="{C2EE4F3D-089B-47F2-804F-F24F1D7E5513}" dt="2020-02-28T19:05:35.054" v="3231" actId="26606"/>
          <ac:spMkLst>
            <pc:docMk/>
            <pc:sldMk cId="1598960285" sldId="279"/>
            <ac:spMk id="25" creationId="{52D502E5-F6B4-4D58-B4AE-FC466FF15EE8}"/>
          </ac:spMkLst>
        </pc:spChg>
        <pc:spChg chg="add del">
          <ac:chgData name="Jon Anderson" userId="f095cfe6-fed1-4b43-a2ec-79ff403e8370" providerId="ADAL" clId="{C2EE4F3D-089B-47F2-804F-F24F1D7E5513}" dt="2020-02-28T19:05:35.054" v="3231" actId="26606"/>
          <ac:spMkLst>
            <pc:docMk/>
            <pc:sldMk cId="1598960285" sldId="279"/>
            <ac:spMk id="26" creationId="{D5CF60D5-789A-429F-8DB4-2A33C7AECA4B}"/>
          </ac:spMkLst>
        </pc:spChg>
        <pc:spChg chg="add del">
          <ac:chgData name="Jon Anderson" userId="f095cfe6-fed1-4b43-a2ec-79ff403e8370" providerId="ADAL" clId="{C2EE4F3D-089B-47F2-804F-F24F1D7E5513}" dt="2020-02-28T19:06:12.371" v="3243" actId="26606"/>
          <ac:spMkLst>
            <pc:docMk/>
            <pc:sldMk cId="1598960285" sldId="279"/>
            <ac:spMk id="28" creationId="{1BB867FF-FC45-48F7-8104-F89BE54909F1}"/>
          </ac:spMkLst>
        </pc:spChg>
        <pc:spChg chg="add del">
          <ac:chgData name="Jon Anderson" userId="f095cfe6-fed1-4b43-a2ec-79ff403e8370" providerId="ADAL" clId="{C2EE4F3D-089B-47F2-804F-F24F1D7E5513}" dt="2020-02-28T19:06:12.371" v="3243" actId="26606"/>
          <ac:spMkLst>
            <pc:docMk/>
            <pc:sldMk cId="1598960285" sldId="279"/>
            <ac:spMk id="29" creationId="{8BB56887-D0D5-4F0C-9E19-7247EB83C8B7}"/>
          </ac:spMkLst>
        </pc:spChg>
        <pc:spChg chg="add del">
          <ac:chgData name="Jon Anderson" userId="f095cfe6-fed1-4b43-a2ec-79ff403e8370" providerId="ADAL" clId="{C2EE4F3D-089B-47F2-804F-F24F1D7E5513}" dt="2020-02-28T19:06:12.371" v="3243" actId="26606"/>
          <ac:spMkLst>
            <pc:docMk/>
            <pc:sldMk cId="1598960285" sldId="279"/>
            <ac:spMk id="30" creationId="{081E4A58-353D-44AE-B2FC-2A74E2E400F7}"/>
          </ac:spMkLst>
        </pc:spChg>
        <pc:spChg chg="add mod">
          <ac:chgData name="Jon Anderson" userId="f095cfe6-fed1-4b43-a2ec-79ff403e8370" providerId="ADAL" clId="{C2EE4F3D-089B-47F2-804F-F24F1D7E5513}" dt="2020-02-29T22:33:42.905" v="5294" actId="26606"/>
          <ac:spMkLst>
            <pc:docMk/>
            <pc:sldMk cId="1598960285" sldId="279"/>
            <ac:spMk id="31" creationId="{D5CF60D5-789A-429F-8DB4-2A33C7AECA4B}"/>
          </ac:spMkLst>
        </pc:spChg>
        <pc:spChg chg="add del">
          <ac:chgData name="Jon Anderson" userId="f095cfe6-fed1-4b43-a2ec-79ff403e8370" providerId="ADAL" clId="{C2EE4F3D-089B-47F2-804F-F24F1D7E5513}" dt="2020-02-28T19:05:59.170" v="3234" actId="26606"/>
          <ac:spMkLst>
            <pc:docMk/>
            <pc:sldMk cId="1598960285" sldId="279"/>
            <ac:spMk id="36" creationId="{7CB4857B-ED7C-444D-9F04-2F885114A1C2}"/>
          </ac:spMkLst>
        </pc:spChg>
        <pc:spChg chg="add del">
          <ac:chgData name="Jon Anderson" userId="f095cfe6-fed1-4b43-a2ec-79ff403e8370" providerId="ADAL" clId="{C2EE4F3D-089B-47F2-804F-F24F1D7E5513}" dt="2020-02-28T19:05:59.170" v="3234" actId="26606"/>
          <ac:spMkLst>
            <pc:docMk/>
            <pc:sldMk cId="1598960285" sldId="279"/>
            <ac:spMk id="38" creationId="{D18046FB-44EA-4FD8-A585-EA09A319B2D0}"/>
          </ac:spMkLst>
        </pc:spChg>
        <pc:spChg chg="add del">
          <ac:chgData name="Jon Anderson" userId="f095cfe6-fed1-4b43-a2ec-79ff403e8370" providerId="ADAL" clId="{C2EE4F3D-089B-47F2-804F-F24F1D7E5513}" dt="2020-02-28T19:05:59.170" v="3234" actId="26606"/>
          <ac:spMkLst>
            <pc:docMk/>
            <pc:sldMk cId="1598960285" sldId="279"/>
            <ac:spMk id="40" creationId="{479F5F2B-8B58-4140-AE6A-51F6C67B18D9}"/>
          </ac:spMkLst>
        </pc:spChg>
        <pc:spChg chg="add del">
          <ac:chgData name="Jon Anderson" userId="f095cfe6-fed1-4b43-a2ec-79ff403e8370" providerId="ADAL" clId="{C2EE4F3D-089B-47F2-804F-F24F1D7E5513}" dt="2020-02-28T19:06:02.488" v="3236" actId="26606"/>
          <ac:spMkLst>
            <pc:docMk/>
            <pc:sldMk cId="1598960285" sldId="279"/>
            <ac:spMk id="42" creationId="{F98ED85F-DCEE-4B50-802E-71A6E3E12B04}"/>
          </ac:spMkLst>
        </pc:spChg>
        <pc:spChg chg="add del">
          <ac:chgData name="Jon Anderson" userId="f095cfe6-fed1-4b43-a2ec-79ff403e8370" providerId="ADAL" clId="{C2EE4F3D-089B-47F2-804F-F24F1D7E5513}" dt="2020-02-28T19:06:05.805" v="3238" actId="26606"/>
          <ac:spMkLst>
            <pc:docMk/>
            <pc:sldMk cId="1598960285" sldId="279"/>
            <ac:spMk id="44" creationId="{1BB867FF-FC45-48F7-8104-F89BE54909F1}"/>
          </ac:spMkLst>
        </pc:spChg>
        <pc:spChg chg="add del">
          <ac:chgData name="Jon Anderson" userId="f095cfe6-fed1-4b43-a2ec-79ff403e8370" providerId="ADAL" clId="{C2EE4F3D-089B-47F2-804F-F24F1D7E5513}" dt="2020-02-28T19:06:05.805" v="3238" actId="26606"/>
          <ac:spMkLst>
            <pc:docMk/>
            <pc:sldMk cId="1598960285" sldId="279"/>
            <ac:spMk id="45" creationId="{8BB56887-D0D5-4F0C-9E19-7247EB83C8B7}"/>
          </ac:spMkLst>
        </pc:spChg>
        <pc:spChg chg="add del">
          <ac:chgData name="Jon Anderson" userId="f095cfe6-fed1-4b43-a2ec-79ff403e8370" providerId="ADAL" clId="{C2EE4F3D-089B-47F2-804F-F24F1D7E5513}" dt="2020-02-28T19:06:05.805" v="3238" actId="26606"/>
          <ac:spMkLst>
            <pc:docMk/>
            <pc:sldMk cId="1598960285" sldId="279"/>
            <ac:spMk id="46" creationId="{081E4A58-353D-44AE-B2FC-2A74E2E400F7}"/>
          </ac:spMkLst>
        </pc:spChg>
        <pc:spChg chg="add del">
          <ac:chgData name="Jon Anderson" userId="f095cfe6-fed1-4b43-a2ec-79ff403e8370" providerId="ADAL" clId="{C2EE4F3D-089B-47F2-804F-F24F1D7E5513}" dt="2020-02-28T19:06:08.821" v="3240" actId="26606"/>
          <ac:spMkLst>
            <pc:docMk/>
            <pc:sldMk cId="1598960285" sldId="279"/>
            <ac:spMk id="48" creationId="{2B566528-1B12-4246-9431-5C2D7D081168}"/>
          </ac:spMkLst>
        </pc:spChg>
        <pc:spChg chg="add del">
          <ac:chgData name="Jon Anderson" userId="f095cfe6-fed1-4b43-a2ec-79ff403e8370" providerId="ADAL" clId="{C2EE4F3D-089B-47F2-804F-F24F1D7E5513}" dt="2020-02-28T19:06:08.821" v="3240" actId="26606"/>
          <ac:spMkLst>
            <pc:docMk/>
            <pc:sldMk cId="1598960285" sldId="279"/>
            <ac:spMk id="49" creationId="{2E80C965-DB6D-4F81-9E9E-B027384D0BD6}"/>
          </ac:spMkLst>
        </pc:spChg>
        <pc:spChg chg="add del">
          <ac:chgData name="Jon Anderson" userId="f095cfe6-fed1-4b43-a2ec-79ff403e8370" providerId="ADAL" clId="{C2EE4F3D-089B-47F2-804F-F24F1D7E5513}" dt="2020-02-28T19:06:08.821" v="3240" actId="26606"/>
          <ac:spMkLst>
            <pc:docMk/>
            <pc:sldMk cId="1598960285" sldId="279"/>
            <ac:spMk id="50" creationId="{A580F890-B085-4E95-96AA-55AEBEC5CE6E}"/>
          </ac:spMkLst>
        </pc:spChg>
        <pc:spChg chg="add del">
          <ac:chgData name="Jon Anderson" userId="f095cfe6-fed1-4b43-a2ec-79ff403e8370" providerId="ADAL" clId="{C2EE4F3D-089B-47F2-804F-F24F1D7E5513}" dt="2020-02-28T19:06:08.821" v="3240" actId="26606"/>
          <ac:spMkLst>
            <pc:docMk/>
            <pc:sldMk cId="1598960285" sldId="279"/>
            <ac:spMk id="51" creationId="{D3F51FEB-38FB-4F6C-9F7B-2F2AFAB65463}"/>
          </ac:spMkLst>
        </pc:spChg>
        <pc:spChg chg="add del">
          <ac:chgData name="Jon Anderson" userId="f095cfe6-fed1-4b43-a2ec-79ff403e8370" providerId="ADAL" clId="{C2EE4F3D-089B-47F2-804F-F24F1D7E5513}" dt="2020-02-28T19:06:08.821" v="3240" actId="26606"/>
          <ac:spMkLst>
            <pc:docMk/>
            <pc:sldMk cId="1598960285" sldId="279"/>
            <ac:spMk id="52" creationId="{1E547BA6-BAE0-43BB-A7CA-60F69CE252F0}"/>
          </ac:spMkLst>
        </pc:spChg>
        <pc:spChg chg="add del">
          <ac:chgData name="Jon Anderson" userId="f095cfe6-fed1-4b43-a2ec-79ff403e8370" providerId="ADAL" clId="{C2EE4F3D-089B-47F2-804F-F24F1D7E5513}" dt="2020-02-28T19:06:12.354" v="3242" actId="26606"/>
          <ac:spMkLst>
            <pc:docMk/>
            <pc:sldMk cId="1598960285" sldId="279"/>
            <ac:spMk id="54" creationId="{2029D5AD-8348-4446-B191-6A9B6FE03F21}"/>
          </ac:spMkLst>
        </pc:spChg>
        <pc:spChg chg="add del">
          <ac:chgData name="Jon Anderson" userId="f095cfe6-fed1-4b43-a2ec-79ff403e8370" providerId="ADAL" clId="{C2EE4F3D-089B-47F2-804F-F24F1D7E5513}" dt="2020-02-28T19:06:12.354" v="3242" actId="26606"/>
          <ac:spMkLst>
            <pc:docMk/>
            <pc:sldMk cId="1598960285" sldId="279"/>
            <ac:spMk id="55" creationId="{A3F395A2-2B64-4749-BD93-2F159C7E1FB5}"/>
          </ac:spMkLst>
        </pc:spChg>
        <pc:spChg chg="add del">
          <ac:chgData name="Jon Anderson" userId="f095cfe6-fed1-4b43-a2ec-79ff403e8370" providerId="ADAL" clId="{C2EE4F3D-089B-47F2-804F-F24F1D7E5513}" dt="2020-02-28T19:06:12.354" v="3242" actId="26606"/>
          <ac:spMkLst>
            <pc:docMk/>
            <pc:sldMk cId="1598960285" sldId="279"/>
            <ac:spMk id="56" creationId="{5CF0135B-EAB8-4CA0-896C-2D897ECD28BC}"/>
          </ac:spMkLst>
        </pc:spChg>
        <pc:spChg chg="add del">
          <ac:chgData name="Jon Anderson" userId="f095cfe6-fed1-4b43-a2ec-79ff403e8370" providerId="ADAL" clId="{C2EE4F3D-089B-47F2-804F-F24F1D7E5513}" dt="2020-02-28T19:06:12.354" v="3242" actId="26606"/>
          <ac:spMkLst>
            <pc:docMk/>
            <pc:sldMk cId="1598960285" sldId="279"/>
            <ac:spMk id="57" creationId="{92C3387C-D24F-4737-8A37-1DC5CFF09CFA}"/>
          </ac:spMkLst>
        </pc:spChg>
        <pc:spChg chg="add del">
          <ac:chgData name="Jon Anderson" userId="f095cfe6-fed1-4b43-a2ec-79ff403e8370" providerId="ADAL" clId="{C2EE4F3D-089B-47F2-804F-F24F1D7E5513}" dt="2020-02-28T19:06:28.304" v="3244" actId="26606"/>
          <ac:spMkLst>
            <pc:docMk/>
            <pc:sldMk cId="1598960285" sldId="279"/>
            <ac:spMk id="59" creationId="{7CB4857B-ED7C-444D-9F04-2F885114A1C2}"/>
          </ac:spMkLst>
        </pc:spChg>
        <pc:spChg chg="add del">
          <ac:chgData name="Jon Anderson" userId="f095cfe6-fed1-4b43-a2ec-79ff403e8370" providerId="ADAL" clId="{C2EE4F3D-089B-47F2-804F-F24F1D7E5513}" dt="2020-02-28T19:06:28.304" v="3244" actId="26606"/>
          <ac:spMkLst>
            <pc:docMk/>
            <pc:sldMk cId="1598960285" sldId="279"/>
            <ac:spMk id="60" creationId="{D18046FB-44EA-4FD8-A585-EA09A319B2D0}"/>
          </ac:spMkLst>
        </pc:spChg>
        <pc:spChg chg="add del">
          <ac:chgData name="Jon Anderson" userId="f095cfe6-fed1-4b43-a2ec-79ff403e8370" providerId="ADAL" clId="{C2EE4F3D-089B-47F2-804F-F24F1D7E5513}" dt="2020-02-28T19:06:28.304" v="3244" actId="26606"/>
          <ac:spMkLst>
            <pc:docMk/>
            <pc:sldMk cId="1598960285" sldId="279"/>
            <ac:spMk id="61" creationId="{479F5F2B-8B58-4140-AE6A-51F6C67B18D9}"/>
          </ac:spMkLst>
        </pc:spChg>
        <pc:spChg chg="add del">
          <ac:chgData name="Jon Anderson" userId="f095cfe6-fed1-4b43-a2ec-79ff403e8370" providerId="ADAL" clId="{C2EE4F3D-089B-47F2-804F-F24F1D7E5513}" dt="2020-02-29T22:32:51.228" v="5284" actId="26606"/>
          <ac:spMkLst>
            <pc:docMk/>
            <pc:sldMk cId="1598960285" sldId="279"/>
            <ac:spMk id="66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9T22:32:51.228" v="5284" actId="26606"/>
          <ac:spMkLst>
            <pc:docMk/>
            <pc:sldMk cId="1598960285" sldId="279"/>
            <ac:spMk id="68" creationId="{D3CDB30C-1F82-41E6-A067-831D6E89184F}"/>
          </ac:spMkLst>
        </pc:spChg>
        <pc:spChg chg="add del">
          <ac:chgData name="Jon Anderson" userId="f095cfe6-fed1-4b43-a2ec-79ff403e8370" providerId="ADAL" clId="{C2EE4F3D-089B-47F2-804F-F24F1D7E5513}" dt="2020-02-29T22:32:51.228" v="5284" actId="26606"/>
          <ac:spMkLst>
            <pc:docMk/>
            <pc:sldMk cId="1598960285" sldId="279"/>
            <ac:spMk id="70" creationId="{2DDA86DD-F997-4F66-A87C-5B58AB6D19EC}"/>
          </ac:spMkLst>
        </pc:spChg>
        <pc:spChg chg="add del">
          <ac:chgData name="Jon Anderson" userId="f095cfe6-fed1-4b43-a2ec-79ff403e8370" providerId="ADAL" clId="{C2EE4F3D-089B-47F2-804F-F24F1D7E5513}" dt="2020-02-29T22:32:51.228" v="5284" actId="26606"/>
          <ac:spMkLst>
            <pc:docMk/>
            <pc:sldMk cId="1598960285" sldId="279"/>
            <ac:spMk id="72" creationId="{D241B827-437E-40A3-A732-669230D6A5BC}"/>
          </ac:spMkLst>
        </pc:spChg>
        <pc:spChg chg="add del">
          <ac:chgData name="Jon Anderson" userId="f095cfe6-fed1-4b43-a2ec-79ff403e8370" providerId="ADAL" clId="{C2EE4F3D-089B-47F2-804F-F24F1D7E5513}" dt="2020-02-29T22:33:28.494" v="5293" actId="26606"/>
          <ac:spMkLst>
            <pc:docMk/>
            <pc:sldMk cId="1598960285" sldId="279"/>
            <ac:spMk id="77" creationId="{8D70B121-56F4-4848-B38B-182089D909FA}"/>
          </ac:spMkLst>
        </pc:spChg>
        <pc:spChg chg="add del">
          <ac:chgData name="Jon Anderson" userId="f095cfe6-fed1-4b43-a2ec-79ff403e8370" providerId="ADAL" clId="{C2EE4F3D-089B-47F2-804F-F24F1D7E5513}" dt="2020-02-29T22:33:24.113" v="5290" actId="26606"/>
          <ac:spMkLst>
            <pc:docMk/>
            <pc:sldMk cId="1598960285" sldId="279"/>
            <ac:spMk id="81" creationId="{8817AC51-5572-44EE-A0DE-7A3748336FA8}"/>
          </ac:spMkLst>
        </pc:spChg>
        <pc:spChg chg="add del">
          <ac:chgData name="Jon Anderson" userId="f095cfe6-fed1-4b43-a2ec-79ff403e8370" providerId="ADAL" clId="{C2EE4F3D-089B-47F2-804F-F24F1D7E5513}" dt="2020-02-29T22:33:28.473" v="5292" actId="26606"/>
          <ac:spMkLst>
            <pc:docMk/>
            <pc:sldMk cId="1598960285" sldId="279"/>
            <ac:spMk id="83" creationId="{7515D20E-1AB7-4E74-9236-2B72B63D60B6}"/>
          </ac:spMkLst>
        </pc:spChg>
        <pc:spChg chg="add del">
          <ac:chgData name="Jon Anderson" userId="f095cfe6-fed1-4b43-a2ec-79ff403e8370" providerId="ADAL" clId="{C2EE4F3D-089B-47F2-804F-F24F1D7E5513}" dt="2020-02-29T22:33:19.318" v="5286" actId="26606"/>
          <ac:spMkLst>
            <pc:docMk/>
            <pc:sldMk cId="1598960285" sldId="279"/>
            <ac:spMk id="84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9T22:33:19.318" v="5286" actId="26606"/>
          <ac:spMkLst>
            <pc:docMk/>
            <pc:sldMk cId="1598960285" sldId="279"/>
            <ac:spMk id="86" creationId="{D3CDB30C-1F82-41E6-A067-831D6E89184F}"/>
          </ac:spMkLst>
        </pc:spChg>
        <pc:spChg chg="add del">
          <ac:chgData name="Jon Anderson" userId="f095cfe6-fed1-4b43-a2ec-79ff403e8370" providerId="ADAL" clId="{C2EE4F3D-089B-47F2-804F-F24F1D7E5513}" dt="2020-02-29T22:33:19.318" v="5286" actId="26606"/>
          <ac:spMkLst>
            <pc:docMk/>
            <pc:sldMk cId="1598960285" sldId="279"/>
            <ac:spMk id="88" creationId="{2DDA86DD-F997-4F66-A87C-5B58AB6D19EC}"/>
          </ac:spMkLst>
        </pc:spChg>
        <pc:spChg chg="add del">
          <ac:chgData name="Jon Anderson" userId="f095cfe6-fed1-4b43-a2ec-79ff403e8370" providerId="ADAL" clId="{C2EE4F3D-089B-47F2-804F-F24F1D7E5513}" dt="2020-02-29T22:33:19.318" v="5286" actId="26606"/>
          <ac:spMkLst>
            <pc:docMk/>
            <pc:sldMk cId="1598960285" sldId="279"/>
            <ac:spMk id="90" creationId="{D241B827-437E-40A3-A732-669230D6A5BC}"/>
          </ac:spMkLst>
        </pc:spChg>
        <pc:spChg chg="add del">
          <ac:chgData name="Jon Anderson" userId="f095cfe6-fed1-4b43-a2ec-79ff403e8370" providerId="ADAL" clId="{C2EE4F3D-089B-47F2-804F-F24F1D7E5513}" dt="2020-02-29T22:33:28.473" v="5292" actId="26606"/>
          <ac:spMkLst>
            <pc:docMk/>
            <pc:sldMk cId="1598960285" sldId="279"/>
            <ac:spMk id="91" creationId="{3873B707-463F-40B0-8227-E8CC6C67EB25}"/>
          </ac:spMkLst>
        </pc:spChg>
        <pc:spChg chg="add del">
          <ac:chgData name="Jon Anderson" userId="f095cfe6-fed1-4b43-a2ec-79ff403e8370" providerId="ADAL" clId="{C2EE4F3D-089B-47F2-804F-F24F1D7E5513}" dt="2020-02-29T22:33:28.473" v="5292" actId="26606"/>
          <ac:spMkLst>
            <pc:docMk/>
            <pc:sldMk cId="1598960285" sldId="279"/>
            <ac:spMk id="93" creationId="{19C9EAEA-39D0-4B0E-A0EB-51E7B26740B1}"/>
          </ac:spMkLst>
        </pc:spChg>
        <pc:spChg chg="add del">
          <ac:chgData name="Jon Anderson" userId="f095cfe6-fed1-4b43-a2ec-79ff403e8370" providerId="ADAL" clId="{C2EE4F3D-089B-47F2-804F-F24F1D7E5513}" dt="2020-02-29T22:33:42.905" v="5294" actId="26606"/>
          <ac:spMkLst>
            <pc:docMk/>
            <pc:sldMk cId="1598960285" sldId="279"/>
            <ac:spMk id="95" creationId="{8D70B121-56F4-4848-B38B-182089D909FA}"/>
          </ac:spMkLst>
        </pc:spChg>
        <pc:spChg chg="add">
          <ac:chgData name="Jon Anderson" userId="f095cfe6-fed1-4b43-a2ec-79ff403e8370" providerId="ADAL" clId="{C2EE4F3D-089B-47F2-804F-F24F1D7E5513}" dt="2020-02-29T22:33:42.905" v="5294" actId="26606"/>
          <ac:spMkLst>
            <pc:docMk/>
            <pc:sldMk cId="1598960285" sldId="279"/>
            <ac:spMk id="101" creationId="{B775CD93-9DF2-48CB-9F57-1BCA9A46C7FA}"/>
          </ac:spMkLst>
        </pc:spChg>
        <pc:spChg chg="add">
          <ac:chgData name="Jon Anderson" userId="f095cfe6-fed1-4b43-a2ec-79ff403e8370" providerId="ADAL" clId="{C2EE4F3D-089B-47F2-804F-F24F1D7E5513}" dt="2020-02-29T22:33:42.905" v="5294" actId="26606"/>
          <ac:spMkLst>
            <pc:docMk/>
            <pc:sldMk cId="1598960285" sldId="279"/>
            <ac:spMk id="103" creationId="{6166C6D1-23AC-49C4-BA07-238E4E9F8CEB}"/>
          </ac:spMkLst>
        </pc:spChg>
        <pc:spChg chg="add">
          <ac:chgData name="Jon Anderson" userId="f095cfe6-fed1-4b43-a2ec-79ff403e8370" providerId="ADAL" clId="{C2EE4F3D-089B-47F2-804F-F24F1D7E5513}" dt="2020-02-29T22:33:42.905" v="5294" actId="26606"/>
          <ac:spMkLst>
            <pc:docMk/>
            <pc:sldMk cId="1598960285" sldId="279"/>
            <ac:spMk id="105" creationId="{1C091803-41C2-48E0-9228-5148460C7479}"/>
          </ac:spMkLst>
        </pc:spChg>
        <pc:grpChg chg="add del">
          <ac:chgData name="Jon Anderson" userId="f095cfe6-fed1-4b43-a2ec-79ff403e8370" providerId="ADAL" clId="{C2EE4F3D-089B-47F2-804F-F24F1D7E5513}" dt="2020-02-28T19:05:15.154" v="3225" actId="26606"/>
          <ac:grpSpMkLst>
            <pc:docMk/>
            <pc:sldMk cId="1598960285" sldId="279"/>
            <ac:grpSpMk id="10" creationId="{28FAF094-D087-493F-8DF9-A486C2D6BBAA}"/>
          </ac:grpSpMkLst>
        </pc:grpChg>
        <pc:grpChg chg="add del">
          <ac:chgData name="Jon Anderson" userId="f095cfe6-fed1-4b43-a2ec-79ff403e8370" providerId="ADAL" clId="{C2EE4F3D-089B-47F2-804F-F24F1D7E5513}" dt="2020-02-29T22:33:28.473" v="5292" actId="26606"/>
          <ac:grpSpMkLst>
            <pc:docMk/>
            <pc:sldMk cId="1598960285" sldId="279"/>
            <ac:grpSpMk id="85" creationId="{032D8612-31EB-44CF-A1D0-14FD4C705424}"/>
          </ac:grpSpMkLst>
        </pc:grpChg>
        <pc:graphicFrameChg chg="add del">
          <ac:chgData name="Jon Anderson" userId="f095cfe6-fed1-4b43-a2ec-79ff403e8370" providerId="ADAL" clId="{C2EE4F3D-089B-47F2-804F-F24F1D7E5513}" dt="2020-02-28T19:05:30.904" v="3229" actId="26606"/>
          <ac:graphicFrameMkLst>
            <pc:docMk/>
            <pc:sldMk cId="1598960285" sldId="279"/>
            <ac:graphicFrameMk id="5" creationId="{667DE22B-8480-454E-8E6E-77DCDA9888F3}"/>
          </ac:graphicFrameMkLst>
        </pc:graphicFrameChg>
        <pc:cxnChg chg="add del">
          <ac:chgData name="Jon Anderson" userId="f095cfe6-fed1-4b43-a2ec-79ff403e8370" providerId="ADAL" clId="{C2EE4F3D-089B-47F2-804F-F24F1D7E5513}" dt="2020-02-28T19:05:18.487" v="3227" actId="26606"/>
          <ac:cxnSpMkLst>
            <pc:docMk/>
            <pc:sldMk cId="1598960285" sldId="279"/>
            <ac:cxnSpMk id="16" creationId="{DB0E7D3E-7034-4A26-A1D5-986E43CE5F67}"/>
          </ac:cxnSpMkLst>
        </pc:cxnChg>
        <pc:cxnChg chg="add del">
          <ac:chgData name="Jon Anderson" userId="f095cfe6-fed1-4b43-a2ec-79ff403e8370" providerId="ADAL" clId="{C2EE4F3D-089B-47F2-804F-F24F1D7E5513}" dt="2020-02-28T19:05:18.487" v="3227" actId="26606"/>
          <ac:cxnSpMkLst>
            <pc:docMk/>
            <pc:sldMk cId="1598960285" sldId="279"/>
            <ac:cxnSpMk id="20" creationId="{7D125888-2338-43CB-A5D9-A506829D1F3D}"/>
          </ac:cxnSpMkLst>
        </pc:cxnChg>
        <pc:cxnChg chg="add del">
          <ac:chgData name="Jon Anderson" userId="f095cfe6-fed1-4b43-a2ec-79ff403e8370" providerId="ADAL" clId="{C2EE4F3D-089B-47F2-804F-F24F1D7E5513}" dt="2020-02-29T22:33:28.494" v="5293" actId="26606"/>
          <ac:cxnSpMkLst>
            <pc:docMk/>
            <pc:sldMk cId="1598960285" sldId="279"/>
            <ac:cxnSpMk id="79" creationId="{2D72A2C9-F3CA-4216-8BAD-FA4C970C3C4E}"/>
          </ac:cxnSpMkLst>
        </pc:cxnChg>
        <pc:cxnChg chg="add del">
          <ac:chgData name="Jon Anderson" userId="f095cfe6-fed1-4b43-a2ec-79ff403e8370" providerId="ADAL" clId="{C2EE4F3D-089B-47F2-804F-F24F1D7E5513}" dt="2020-02-29T22:33:42.905" v="5294" actId="26606"/>
          <ac:cxnSpMkLst>
            <pc:docMk/>
            <pc:sldMk cId="1598960285" sldId="279"/>
            <ac:cxnSpMk id="96" creationId="{2D72A2C9-F3CA-4216-8BAD-FA4C970C3C4E}"/>
          </ac:cxnSpMkLst>
        </pc:cxnChg>
      </pc:sldChg>
      <pc:sldChg chg="addSp delSp modSp add">
        <pc:chgData name="Jon Anderson" userId="f095cfe6-fed1-4b43-a2ec-79ff403e8370" providerId="ADAL" clId="{C2EE4F3D-089B-47F2-804F-F24F1D7E5513}" dt="2020-02-29T22:34:16.818" v="5297" actId="26606"/>
        <pc:sldMkLst>
          <pc:docMk/>
          <pc:sldMk cId="2627788169" sldId="280"/>
        </pc:sldMkLst>
        <pc:spChg chg="mod">
          <ac:chgData name="Jon Anderson" userId="f095cfe6-fed1-4b43-a2ec-79ff403e8370" providerId="ADAL" clId="{C2EE4F3D-089B-47F2-804F-F24F1D7E5513}" dt="2020-02-29T22:34:16.818" v="5297" actId="26606"/>
          <ac:spMkLst>
            <pc:docMk/>
            <pc:sldMk cId="2627788169" sldId="280"/>
            <ac:spMk id="2" creationId="{810454E4-B65E-4200-A6D0-67A67B852CE8}"/>
          </ac:spMkLst>
        </pc:spChg>
        <pc:spChg chg="mod">
          <ac:chgData name="Jon Anderson" userId="f095cfe6-fed1-4b43-a2ec-79ff403e8370" providerId="ADAL" clId="{C2EE4F3D-089B-47F2-804F-F24F1D7E5513}" dt="2020-02-29T22:34:16.818" v="5297" actId="26606"/>
          <ac:spMkLst>
            <pc:docMk/>
            <pc:sldMk cId="2627788169" sldId="280"/>
            <ac:spMk id="31" creationId="{D5CF60D5-789A-429F-8DB4-2A33C7AECA4B}"/>
          </ac:spMkLst>
        </pc:spChg>
        <pc:spChg chg="add del">
          <ac:chgData name="Jon Anderson" userId="f095cfe6-fed1-4b43-a2ec-79ff403e8370" providerId="ADAL" clId="{C2EE4F3D-089B-47F2-804F-F24F1D7E5513}" dt="2020-02-29T22:34:16.818" v="5297" actId="26606"/>
          <ac:spMkLst>
            <pc:docMk/>
            <pc:sldMk cId="2627788169" sldId="280"/>
            <ac:spMk id="66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9T22:34:16.818" v="5297" actId="26606"/>
          <ac:spMkLst>
            <pc:docMk/>
            <pc:sldMk cId="2627788169" sldId="280"/>
            <ac:spMk id="68" creationId="{D3CDB30C-1F82-41E6-A067-831D6E89184F}"/>
          </ac:spMkLst>
        </pc:spChg>
        <pc:spChg chg="add del">
          <ac:chgData name="Jon Anderson" userId="f095cfe6-fed1-4b43-a2ec-79ff403e8370" providerId="ADAL" clId="{C2EE4F3D-089B-47F2-804F-F24F1D7E5513}" dt="2020-02-29T22:34:16.818" v="5297" actId="26606"/>
          <ac:spMkLst>
            <pc:docMk/>
            <pc:sldMk cId="2627788169" sldId="280"/>
            <ac:spMk id="70" creationId="{2DDA86DD-F997-4F66-A87C-5B58AB6D19EC}"/>
          </ac:spMkLst>
        </pc:spChg>
        <pc:spChg chg="add del">
          <ac:chgData name="Jon Anderson" userId="f095cfe6-fed1-4b43-a2ec-79ff403e8370" providerId="ADAL" clId="{C2EE4F3D-089B-47F2-804F-F24F1D7E5513}" dt="2020-02-29T22:34:16.818" v="5297" actId="26606"/>
          <ac:spMkLst>
            <pc:docMk/>
            <pc:sldMk cId="2627788169" sldId="280"/>
            <ac:spMk id="72" creationId="{D241B827-437E-40A3-A732-669230D6A5BC}"/>
          </ac:spMkLst>
        </pc:spChg>
        <pc:spChg chg="add">
          <ac:chgData name="Jon Anderson" userId="f095cfe6-fed1-4b43-a2ec-79ff403e8370" providerId="ADAL" clId="{C2EE4F3D-089B-47F2-804F-F24F1D7E5513}" dt="2020-02-29T22:34:16.818" v="5297" actId="26606"/>
          <ac:spMkLst>
            <pc:docMk/>
            <pc:sldMk cId="2627788169" sldId="280"/>
            <ac:spMk id="77" creationId="{4038CB10-1F5C-4D54-9DF7-12586DE5B007}"/>
          </ac:spMkLst>
        </pc:spChg>
        <pc:spChg chg="add">
          <ac:chgData name="Jon Anderson" userId="f095cfe6-fed1-4b43-a2ec-79ff403e8370" providerId="ADAL" clId="{C2EE4F3D-089B-47F2-804F-F24F1D7E5513}" dt="2020-02-29T22:34:16.818" v="5297" actId="26606"/>
          <ac:spMkLst>
            <pc:docMk/>
            <pc:sldMk cId="2627788169" sldId="280"/>
            <ac:spMk id="79" creationId="{73ED6512-6858-4552-B699-9A97FE9A4EA2}"/>
          </ac:spMkLst>
        </pc:spChg>
      </pc:sldChg>
      <pc:sldChg chg="addSp delSp modSp add">
        <pc:chgData name="Jon Anderson" userId="f095cfe6-fed1-4b43-a2ec-79ff403e8370" providerId="ADAL" clId="{C2EE4F3D-089B-47F2-804F-F24F1D7E5513}" dt="2020-02-29T22:34:46.316" v="5298" actId="26606"/>
        <pc:sldMkLst>
          <pc:docMk/>
          <pc:sldMk cId="3121275134" sldId="281"/>
        </pc:sldMkLst>
        <pc:spChg chg="mod">
          <ac:chgData name="Jon Anderson" userId="f095cfe6-fed1-4b43-a2ec-79ff403e8370" providerId="ADAL" clId="{C2EE4F3D-089B-47F2-804F-F24F1D7E5513}" dt="2020-02-29T22:34:46.316" v="5298" actId="26606"/>
          <ac:spMkLst>
            <pc:docMk/>
            <pc:sldMk cId="3121275134" sldId="281"/>
            <ac:spMk id="2" creationId="{810454E4-B65E-4200-A6D0-67A67B852CE8}"/>
          </ac:spMkLst>
        </pc:spChg>
        <pc:spChg chg="mod">
          <ac:chgData name="Jon Anderson" userId="f095cfe6-fed1-4b43-a2ec-79ff403e8370" providerId="ADAL" clId="{C2EE4F3D-089B-47F2-804F-F24F1D7E5513}" dt="2020-02-29T22:34:46.316" v="5298" actId="26606"/>
          <ac:spMkLst>
            <pc:docMk/>
            <pc:sldMk cId="3121275134" sldId="281"/>
            <ac:spMk id="31" creationId="{D5CF60D5-789A-429F-8DB4-2A33C7AECA4B}"/>
          </ac:spMkLst>
        </pc:spChg>
        <pc:spChg chg="del">
          <ac:chgData name="Jon Anderson" userId="f095cfe6-fed1-4b43-a2ec-79ff403e8370" providerId="ADAL" clId="{C2EE4F3D-089B-47F2-804F-F24F1D7E5513}" dt="2020-02-29T22:34:46.316" v="5298" actId="26606"/>
          <ac:spMkLst>
            <pc:docMk/>
            <pc:sldMk cId="3121275134" sldId="281"/>
            <ac:spMk id="66" creationId="{85016AEC-0320-4ED0-8ECB-FE11DDDFE17A}"/>
          </ac:spMkLst>
        </pc:spChg>
        <pc:spChg chg="del">
          <ac:chgData name="Jon Anderson" userId="f095cfe6-fed1-4b43-a2ec-79ff403e8370" providerId="ADAL" clId="{C2EE4F3D-089B-47F2-804F-F24F1D7E5513}" dt="2020-02-29T22:34:46.316" v="5298" actId="26606"/>
          <ac:spMkLst>
            <pc:docMk/>
            <pc:sldMk cId="3121275134" sldId="281"/>
            <ac:spMk id="68" creationId="{D3CDB30C-1F82-41E6-A067-831D6E89184F}"/>
          </ac:spMkLst>
        </pc:spChg>
        <pc:spChg chg="del">
          <ac:chgData name="Jon Anderson" userId="f095cfe6-fed1-4b43-a2ec-79ff403e8370" providerId="ADAL" clId="{C2EE4F3D-089B-47F2-804F-F24F1D7E5513}" dt="2020-02-29T22:34:46.316" v="5298" actId="26606"/>
          <ac:spMkLst>
            <pc:docMk/>
            <pc:sldMk cId="3121275134" sldId="281"/>
            <ac:spMk id="70" creationId="{2DDA86DD-F997-4F66-A87C-5B58AB6D19EC}"/>
          </ac:spMkLst>
        </pc:spChg>
        <pc:spChg chg="del">
          <ac:chgData name="Jon Anderson" userId="f095cfe6-fed1-4b43-a2ec-79ff403e8370" providerId="ADAL" clId="{C2EE4F3D-089B-47F2-804F-F24F1D7E5513}" dt="2020-02-29T22:34:46.316" v="5298" actId="26606"/>
          <ac:spMkLst>
            <pc:docMk/>
            <pc:sldMk cId="3121275134" sldId="281"/>
            <ac:spMk id="72" creationId="{D241B827-437E-40A3-A732-669230D6A5BC}"/>
          </ac:spMkLst>
        </pc:spChg>
        <pc:spChg chg="add">
          <ac:chgData name="Jon Anderson" userId="f095cfe6-fed1-4b43-a2ec-79ff403e8370" providerId="ADAL" clId="{C2EE4F3D-089B-47F2-804F-F24F1D7E5513}" dt="2020-02-29T22:34:46.316" v="5298" actId="26606"/>
          <ac:spMkLst>
            <pc:docMk/>
            <pc:sldMk cId="3121275134" sldId="281"/>
            <ac:spMk id="77" creationId="{8D70B121-56F4-4848-B38B-182089D909FA}"/>
          </ac:spMkLst>
        </pc:spChg>
        <pc:cxnChg chg="add">
          <ac:chgData name="Jon Anderson" userId="f095cfe6-fed1-4b43-a2ec-79ff403e8370" providerId="ADAL" clId="{C2EE4F3D-089B-47F2-804F-F24F1D7E5513}" dt="2020-02-29T22:34:46.316" v="5298" actId="26606"/>
          <ac:cxnSpMkLst>
            <pc:docMk/>
            <pc:sldMk cId="3121275134" sldId="281"/>
            <ac:cxnSpMk id="79" creationId="{2D72A2C9-F3CA-4216-8BAD-FA4C970C3C4E}"/>
          </ac:cxnSpMkLst>
        </pc:cxnChg>
      </pc:sldChg>
      <pc:sldChg chg="addSp delSp modSp add">
        <pc:chgData name="Jon Anderson" userId="f095cfe6-fed1-4b43-a2ec-79ff403e8370" providerId="ADAL" clId="{C2EE4F3D-089B-47F2-804F-F24F1D7E5513}" dt="2020-02-29T22:35:21.763" v="5303" actId="26606"/>
        <pc:sldMkLst>
          <pc:docMk/>
          <pc:sldMk cId="2486542652" sldId="282"/>
        </pc:sldMkLst>
        <pc:spChg chg="mod">
          <ac:chgData name="Jon Anderson" userId="f095cfe6-fed1-4b43-a2ec-79ff403e8370" providerId="ADAL" clId="{C2EE4F3D-089B-47F2-804F-F24F1D7E5513}" dt="2020-02-29T22:35:21.763" v="5303" actId="26606"/>
          <ac:spMkLst>
            <pc:docMk/>
            <pc:sldMk cId="2486542652" sldId="282"/>
            <ac:spMk id="2" creationId="{810454E4-B65E-4200-A6D0-67A67B852CE8}"/>
          </ac:spMkLst>
        </pc:spChg>
        <pc:spChg chg="add del mod">
          <ac:chgData name="Jon Anderson" userId="f095cfe6-fed1-4b43-a2ec-79ff403e8370" providerId="ADAL" clId="{C2EE4F3D-089B-47F2-804F-F24F1D7E5513}" dt="2020-02-29T22:35:21.763" v="5303" actId="26606"/>
          <ac:spMkLst>
            <pc:docMk/>
            <pc:sldMk cId="2486542652" sldId="282"/>
            <ac:spMk id="31" creationId="{D5CF60D5-789A-429F-8DB4-2A33C7AECA4B}"/>
          </ac:spMkLst>
        </pc:spChg>
        <pc:spChg chg="add del">
          <ac:chgData name="Jon Anderson" userId="f095cfe6-fed1-4b43-a2ec-79ff403e8370" providerId="ADAL" clId="{C2EE4F3D-089B-47F2-804F-F24F1D7E5513}" dt="2020-02-29T22:35:21.763" v="5303" actId="26606"/>
          <ac:spMkLst>
            <pc:docMk/>
            <pc:sldMk cId="2486542652" sldId="282"/>
            <ac:spMk id="66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9T22:35:21.763" v="5303" actId="26606"/>
          <ac:spMkLst>
            <pc:docMk/>
            <pc:sldMk cId="2486542652" sldId="282"/>
            <ac:spMk id="68" creationId="{D3CDB30C-1F82-41E6-A067-831D6E89184F}"/>
          </ac:spMkLst>
        </pc:spChg>
        <pc:spChg chg="add del">
          <ac:chgData name="Jon Anderson" userId="f095cfe6-fed1-4b43-a2ec-79ff403e8370" providerId="ADAL" clId="{C2EE4F3D-089B-47F2-804F-F24F1D7E5513}" dt="2020-02-29T22:35:21.763" v="5303" actId="26606"/>
          <ac:spMkLst>
            <pc:docMk/>
            <pc:sldMk cId="2486542652" sldId="282"/>
            <ac:spMk id="70" creationId="{2DDA86DD-F997-4F66-A87C-5B58AB6D19EC}"/>
          </ac:spMkLst>
        </pc:spChg>
        <pc:spChg chg="add del">
          <ac:chgData name="Jon Anderson" userId="f095cfe6-fed1-4b43-a2ec-79ff403e8370" providerId="ADAL" clId="{C2EE4F3D-089B-47F2-804F-F24F1D7E5513}" dt="2020-02-29T22:35:21.763" v="5303" actId="26606"/>
          <ac:spMkLst>
            <pc:docMk/>
            <pc:sldMk cId="2486542652" sldId="282"/>
            <ac:spMk id="72" creationId="{D241B827-437E-40A3-A732-669230D6A5BC}"/>
          </ac:spMkLst>
        </pc:spChg>
        <pc:spChg chg="add del">
          <ac:chgData name="Jon Anderson" userId="f095cfe6-fed1-4b43-a2ec-79ff403e8370" providerId="ADAL" clId="{C2EE4F3D-089B-47F2-804F-F24F1D7E5513}" dt="2020-02-29T22:35:21.747" v="5302" actId="26606"/>
          <ac:spMkLst>
            <pc:docMk/>
            <pc:sldMk cId="2486542652" sldId="282"/>
            <ac:spMk id="79" creationId="{46C2E80F-49A6-4372-B103-219D417A55ED}"/>
          </ac:spMkLst>
        </pc:spChg>
        <pc:spChg chg="add">
          <ac:chgData name="Jon Anderson" userId="f095cfe6-fed1-4b43-a2ec-79ff403e8370" providerId="ADAL" clId="{C2EE4F3D-089B-47F2-804F-F24F1D7E5513}" dt="2020-02-29T22:35:21.763" v="5303" actId="26606"/>
          <ac:spMkLst>
            <pc:docMk/>
            <pc:sldMk cId="2486542652" sldId="282"/>
            <ac:spMk id="81" creationId="{D5CF60D5-789A-429F-8DB4-2A33C7AECA4B}"/>
          </ac:spMkLst>
        </pc:spChg>
        <pc:graphicFrameChg chg="add del">
          <ac:chgData name="Jon Anderson" userId="f095cfe6-fed1-4b43-a2ec-79ff403e8370" providerId="ADAL" clId="{C2EE4F3D-089B-47F2-804F-F24F1D7E5513}" dt="2020-02-29T22:35:21.747" v="5302" actId="26606"/>
          <ac:graphicFrameMkLst>
            <pc:docMk/>
            <pc:sldMk cId="2486542652" sldId="282"/>
            <ac:graphicFrameMk id="74" creationId="{6FEA7D70-C27D-41BD-9C01-2697A7CF5F21}"/>
          </ac:graphicFrameMkLst>
        </pc:graphicFrameChg>
      </pc:sldChg>
      <pc:sldChg chg="addSp modSp add mod setBg">
        <pc:chgData name="Jon Anderson" userId="f095cfe6-fed1-4b43-a2ec-79ff403e8370" providerId="ADAL" clId="{C2EE4F3D-089B-47F2-804F-F24F1D7E5513}" dt="2020-02-28T19:34:17.247" v="4907" actId="255"/>
        <pc:sldMkLst>
          <pc:docMk/>
          <pc:sldMk cId="3878777229" sldId="283"/>
        </pc:sldMkLst>
        <pc:spChg chg="mod">
          <ac:chgData name="Jon Anderson" userId="f095cfe6-fed1-4b43-a2ec-79ff403e8370" providerId="ADAL" clId="{C2EE4F3D-089B-47F2-804F-F24F1D7E5513}" dt="2020-02-28T19:32:01.061" v="4847" actId="26606"/>
          <ac:spMkLst>
            <pc:docMk/>
            <pc:sldMk cId="3878777229" sldId="283"/>
            <ac:spMk id="2" creationId="{D3EAEAF7-2241-4079-9B1B-22D395487213}"/>
          </ac:spMkLst>
        </pc:spChg>
        <pc:spChg chg="mod">
          <ac:chgData name="Jon Anderson" userId="f095cfe6-fed1-4b43-a2ec-79ff403e8370" providerId="ADAL" clId="{C2EE4F3D-089B-47F2-804F-F24F1D7E5513}" dt="2020-02-28T19:34:17.247" v="4907" actId="255"/>
          <ac:spMkLst>
            <pc:docMk/>
            <pc:sldMk cId="3878777229" sldId="283"/>
            <ac:spMk id="3" creationId="{CF95A5C4-0B02-4974-9E42-7EB4AD9E6401}"/>
          </ac:spMkLst>
        </pc:spChg>
        <pc:spChg chg="add">
          <ac:chgData name="Jon Anderson" userId="f095cfe6-fed1-4b43-a2ec-79ff403e8370" providerId="ADAL" clId="{C2EE4F3D-089B-47F2-804F-F24F1D7E5513}" dt="2020-02-28T19:32:01.061" v="4847" actId="26606"/>
          <ac:spMkLst>
            <pc:docMk/>
            <pc:sldMk cId="3878777229" sldId="283"/>
            <ac:spMk id="10" creationId="{FF0330B1-AAAC-427D-8A95-40380162BC65}"/>
          </ac:spMkLst>
        </pc:spChg>
        <pc:picChg chg="add">
          <ac:chgData name="Jon Anderson" userId="f095cfe6-fed1-4b43-a2ec-79ff403e8370" providerId="ADAL" clId="{C2EE4F3D-089B-47F2-804F-F24F1D7E5513}" dt="2020-02-28T19:32:01.061" v="4847" actId="26606"/>
          <ac:picMkLst>
            <pc:docMk/>
            <pc:sldMk cId="3878777229" sldId="283"/>
            <ac:picMk id="7" creationId="{D8B498BE-56B8-49A3-B19E-68A0478387E9}"/>
          </ac:picMkLst>
        </pc:picChg>
      </pc:sldChg>
      <pc:sldChg chg="addSp delSp modSp add ord">
        <pc:chgData name="Jon Anderson" userId="f095cfe6-fed1-4b43-a2ec-79ff403e8370" providerId="ADAL" clId="{C2EE4F3D-089B-47F2-804F-F24F1D7E5513}" dt="2020-02-28T19:33:57.087" v="4906" actId="26606"/>
        <pc:sldMkLst>
          <pc:docMk/>
          <pc:sldMk cId="469224115" sldId="284"/>
        </pc:sldMkLst>
        <pc:spChg chg="mod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2" creationId="{D3EAEAF7-2241-4079-9B1B-22D395487213}"/>
          </ac:spMkLst>
        </pc:spChg>
        <pc:spChg chg="mod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3" creationId="{CF95A5C4-0B02-4974-9E42-7EB4AD9E6401}"/>
          </ac:spMkLst>
        </pc:spChg>
        <pc:spChg chg="del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10" creationId="{FF0330B1-AAAC-427D-8A95-40380162BC65}"/>
          </ac:spMkLst>
        </pc:spChg>
        <pc:spChg chg="add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15" creationId="{1CD81A2A-6ED4-4EF4-A14C-912D31E14800}"/>
          </ac:spMkLst>
        </pc:spChg>
        <pc:spChg chg="add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17" creationId="{1661932C-CA15-4E17-B115-FAE7CBEE4789}"/>
          </ac:spMkLst>
        </pc:spChg>
        <pc:spChg chg="add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19" creationId="{8590ADD5-9383-4D3D-9047-3DA2593CCB5D}"/>
          </ac:spMkLst>
        </pc:spChg>
        <pc:spChg chg="add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21" creationId="{DABE3E45-88CF-45D8-8D40-C773324D93F6}"/>
          </ac:spMkLst>
        </pc:spChg>
        <pc:spChg chg="add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25" creationId="{B91ECDA9-56DC-4270-8F33-01C5637B8CEB}"/>
          </ac:spMkLst>
        </pc:spChg>
        <pc:spChg chg="add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27" creationId="{75F47824-961D-465D-84F9-EAE11BC6173B}"/>
          </ac:spMkLst>
        </pc:spChg>
        <pc:spChg chg="add">
          <ac:chgData name="Jon Anderson" userId="f095cfe6-fed1-4b43-a2ec-79ff403e8370" providerId="ADAL" clId="{C2EE4F3D-089B-47F2-804F-F24F1D7E5513}" dt="2020-02-28T19:33:57.087" v="4906" actId="26606"/>
          <ac:spMkLst>
            <pc:docMk/>
            <pc:sldMk cId="469224115" sldId="284"/>
            <ac:spMk id="29" creationId="{FEC9DA3E-C1D7-472D-B7C0-F71AE41FBA23}"/>
          </ac:spMkLst>
        </pc:spChg>
        <pc:picChg chg="mod ord">
          <ac:chgData name="Jon Anderson" userId="f095cfe6-fed1-4b43-a2ec-79ff403e8370" providerId="ADAL" clId="{C2EE4F3D-089B-47F2-804F-F24F1D7E5513}" dt="2020-02-28T19:33:57.087" v="4906" actId="26606"/>
          <ac:picMkLst>
            <pc:docMk/>
            <pc:sldMk cId="469224115" sldId="284"/>
            <ac:picMk id="7" creationId="{D8B498BE-56B8-49A3-B19E-68A0478387E9}"/>
          </ac:picMkLst>
        </pc:picChg>
        <pc:cxnChg chg="add">
          <ac:chgData name="Jon Anderson" userId="f095cfe6-fed1-4b43-a2ec-79ff403e8370" providerId="ADAL" clId="{C2EE4F3D-089B-47F2-804F-F24F1D7E5513}" dt="2020-02-28T19:33:57.087" v="4906" actId="26606"/>
          <ac:cxnSpMkLst>
            <pc:docMk/>
            <pc:sldMk cId="469224115" sldId="284"/>
            <ac:cxnSpMk id="23" creationId="{49CD1692-827B-4C8D-B4A1-134FD04CF45C}"/>
          </ac:cxnSpMkLst>
        </pc:cxnChg>
      </pc:sldChg>
      <pc:sldChg chg="addSp delSp modSp add ord">
        <pc:chgData name="Jon Anderson" userId="f095cfe6-fed1-4b43-a2ec-79ff403e8370" providerId="ADAL" clId="{C2EE4F3D-089B-47F2-804F-F24F1D7E5513}" dt="2020-02-28T19:37:22.315" v="4943" actId="20577"/>
        <pc:sldMkLst>
          <pc:docMk/>
          <pc:sldMk cId="4195353866" sldId="285"/>
        </pc:sldMkLst>
        <pc:spChg chg="mod">
          <ac:chgData name="Jon Anderson" userId="f095cfe6-fed1-4b43-a2ec-79ff403e8370" providerId="ADAL" clId="{C2EE4F3D-089B-47F2-804F-F24F1D7E5513}" dt="2020-02-28T19:37:16.898" v="4939" actId="26606"/>
          <ac:spMkLst>
            <pc:docMk/>
            <pc:sldMk cId="4195353866" sldId="285"/>
            <ac:spMk id="2" creationId="{D3EAEAF7-2241-4079-9B1B-22D395487213}"/>
          </ac:spMkLst>
        </pc:spChg>
        <pc:spChg chg="mod">
          <ac:chgData name="Jon Anderson" userId="f095cfe6-fed1-4b43-a2ec-79ff403e8370" providerId="ADAL" clId="{C2EE4F3D-089B-47F2-804F-F24F1D7E5513}" dt="2020-02-28T19:37:22.315" v="4943" actId="20577"/>
          <ac:spMkLst>
            <pc:docMk/>
            <pc:sldMk cId="4195353866" sldId="285"/>
            <ac:spMk id="3" creationId="{CF95A5C4-0B02-4974-9E42-7EB4AD9E6401}"/>
          </ac:spMkLst>
        </pc:spChg>
        <pc:spChg chg="add del">
          <ac:chgData name="Jon Anderson" userId="f095cfe6-fed1-4b43-a2ec-79ff403e8370" providerId="ADAL" clId="{C2EE4F3D-089B-47F2-804F-F24F1D7E5513}" dt="2020-02-28T19:37:16.898" v="4939" actId="26606"/>
          <ac:spMkLst>
            <pc:docMk/>
            <pc:sldMk cId="4195353866" sldId="285"/>
            <ac:spMk id="10" creationId="{FF0330B1-AAAC-427D-8A95-40380162BC65}"/>
          </ac:spMkLst>
        </pc:spChg>
        <pc:spChg chg="add del">
          <ac:chgData name="Jon Anderson" userId="f095cfe6-fed1-4b43-a2ec-79ff403e8370" providerId="ADAL" clId="{C2EE4F3D-089B-47F2-804F-F24F1D7E5513}" dt="2020-02-28T19:37:16.898" v="4939" actId="26606"/>
          <ac:spMkLst>
            <pc:docMk/>
            <pc:sldMk cId="4195353866" sldId="285"/>
            <ac:spMk id="15" creationId="{59A309A7-1751-4ABE-A3C1-EEC40366AD89}"/>
          </ac:spMkLst>
        </pc:spChg>
        <pc:spChg chg="add del">
          <ac:chgData name="Jon Anderson" userId="f095cfe6-fed1-4b43-a2ec-79ff403e8370" providerId="ADAL" clId="{C2EE4F3D-089B-47F2-804F-F24F1D7E5513}" dt="2020-02-28T19:37:16.898" v="4939" actId="26606"/>
          <ac:spMkLst>
            <pc:docMk/>
            <pc:sldMk cId="4195353866" sldId="285"/>
            <ac:spMk id="17" creationId="{967D8EB6-EAE1-4F9C-B398-83321E287204}"/>
          </ac:spMkLst>
        </pc:spChg>
        <pc:picChg chg="mod ord">
          <ac:chgData name="Jon Anderson" userId="f095cfe6-fed1-4b43-a2ec-79ff403e8370" providerId="ADAL" clId="{C2EE4F3D-089B-47F2-804F-F24F1D7E5513}" dt="2020-02-28T19:37:16.898" v="4939" actId="26606"/>
          <ac:picMkLst>
            <pc:docMk/>
            <pc:sldMk cId="4195353866" sldId="285"/>
            <ac:picMk id="7" creationId="{D8B498BE-56B8-49A3-B19E-68A0478387E9}"/>
          </ac:picMkLst>
        </pc:picChg>
      </pc:sldChg>
      <pc:sldChg chg="modSp add">
        <pc:chgData name="Jon Anderson" userId="f095cfe6-fed1-4b43-a2ec-79ff403e8370" providerId="ADAL" clId="{C2EE4F3D-089B-47F2-804F-F24F1D7E5513}" dt="2020-02-28T19:37:44.115" v="4957" actId="20577"/>
        <pc:sldMkLst>
          <pc:docMk/>
          <pc:sldMk cId="1021953051" sldId="286"/>
        </pc:sldMkLst>
        <pc:spChg chg="mod">
          <ac:chgData name="Jon Anderson" userId="f095cfe6-fed1-4b43-a2ec-79ff403e8370" providerId="ADAL" clId="{C2EE4F3D-089B-47F2-804F-F24F1D7E5513}" dt="2020-02-28T19:37:44.115" v="4957" actId="20577"/>
          <ac:spMkLst>
            <pc:docMk/>
            <pc:sldMk cId="1021953051" sldId="286"/>
            <ac:spMk id="2" creationId="{D3EAEAF7-2241-4079-9B1B-22D395487213}"/>
          </ac:spMkLst>
        </pc:spChg>
      </pc:sldChg>
      <pc:sldChg chg="delSp modSp add">
        <pc:chgData name="Jon Anderson" userId="f095cfe6-fed1-4b43-a2ec-79ff403e8370" providerId="ADAL" clId="{C2EE4F3D-089B-47F2-804F-F24F1D7E5513}" dt="2020-02-29T22:58:37.601" v="6386" actId="1076"/>
        <pc:sldMkLst>
          <pc:docMk/>
          <pc:sldMk cId="3565679011" sldId="287"/>
        </pc:sldMkLst>
        <pc:spChg chg="mod">
          <ac:chgData name="Jon Anderson" userId="f095cfe6-fed1-4b43-a2ec-79ff403e8370" providerId="ADAL" clId="{C2EE4F3D-089B-47F2-804F-F24F1D7E5513}" dt="2020-02-29T22:58:37.601" v="6386" actId="1076"/>
          <ac:spMkLst>
            <pc:docMk/>
            <pc:sldMk cId="3565679011" sldId="287"/>
            <ac:spMk id="2" creationId="{D3EAEAF7-2241-4079-9B1B-22D395487213}"/>
          </ac:spMkLst>
        </pc:spChg>
        <pc:spChg chg="mod">
          <ac:chgData name="Jon Anderson" userId="f095cfe6-fed1-4b43-a2ec-79ff403e8370" providerId="ADAL" clId="{C2EE4F3D-089B-47F2-804F-F24F1D7E5513}" dt="2020-02-29T22:57:50.162" v="6384" actId="313"/>
          <ac:spMkLst>
            <pc:docMk/>
            <pc:sldMk cId="3565679011" sldId="287"/>
            <ac:spMk id="3" creationId="{CF95A5C4-0B02-4974-9E42-7EB4AD9E6401}"/>
          </ac:spMkLst>
        </pc:spChg>
        <pc:picChg chg="del">
          <ac:chgData name="Jon Anderson" userId="f095cfe6-fed1-4b43-a2ec-79ff403e8370" providerId="ADAL" clId="{C2EE4F3D-089B-47F2-804F-F24F1D7E5513}" dt="2020-02-29T22:58:05.980" v="6385" actId="478"/>
          <ac:picMkLst>
            <pc:docMk/>
            <pc:sldMk cId="3565679011" sldId="287"/>
            <ac:picMk id="7" creationId="{D8B498BE-56B8-49A3-B19E-68A0478387E9}"/>
          </ac:picMkLst>
        </pc:picChg>
      </pc:sldChg>
      <pc:sldChg chg="addSp delSp modSp add">
        <pc:chgData name="Jon Anderson" userId="f095cfe6-fed1-4b43-a2ec-79ff403e8370" providerId="ADAL" clId="{C2EE4F3D-089B-47F2-804F-F24F1D7E5513}" dt="2020-02-29T22:46:32.778" v="5910" actId="26606"/>
        <pc:sldMkLst>
          <pc:docMk/>
          <pc:sldMk cId="641378720" sldId="288"/>
        </pc:sldMkLst>
        <pc:spChg chg="mod">
          <ac:chgData name="Jon Anderson" userId="f095cfe6-fed1-4b43-a2ec-79ff403e8370" providerId="ADAL" clId="{C2EE4F3D-089B-47F2-804F-F24F1D7E5513}" dt="2020-02-29T22:46:32.778" v="5910" actId="26606"/>
          <ac:spMkLst>
            <pc:docMk/>
            <pc:sldMk cId="641378720" sldId="288"/>
            <ac:spMk id="2" creationId="{810454E4-B65E-4200-A6D0-67A67B852CE8}"/>
          </ac:spMkLst>
        </pc:spChg>
        <pc:spChg chg="mod">
          <ac:chgData name="Jon Anderson" userId="f095cfe6-fed1-4b43-a2ec-79ff403e8370" providerId="ADAL" clId="{C2EE4F3D-089B-47F2-804F-F24F1D7E5513}" dt="2020-02-29T22:46:32.778" v="5910" actId="26606"/>
          <ac:spMkLst>
            <pc:docMk/>
            <pc:sldMk cId="641378720" sldId="288"/>
            <ac:spMk id="31" creationId="{D5CF60D5-789A-429F-8DB4-2A33C7AECA4B}"/>
          </ac:spMkLst>
        </pc:spChg>
        <pc:spChg chg="add del">
          <ac:chgData name="Jon Anderson" userId="f095cfe6-fed1-4b43-a2ec-79ff403e8370" providerId="ADAL" clId="{C2EE4F3D-089B-47F2-804F-F24F1D7E5513}" dt="2020-02-29T22:46:32.778" v="5910" actId="26606"/>
          <ac:spMkLst>
            <pc:docMk/>
            <pc:sldMk cId="641378720" sldId="288"/>
            <ac:spMk id="66" creationId="{85016AEC-0320-4ED0-8ECB-FE11DDDFE17A}"/>
          </ac:spMkLst>
        </pc:spChg>
        <pc:spChg chg="add del">
          <ac:chgData name="Jon Anderson" userId="f095cfe6-fed1-4b43-a2ec-79ff403e8370" providerId="ADAL" clId="{C2EE4F3D-089B-47F2-804F-F24F1D7E5513}" dt="2020-02-29T22:46:32.778" v="5910" actId="26606"/>
          <ac:spMkLst>
            <pc:docMk/>
            <pc:sldMk cId="641378720" sldId="288"/>
            <ac:spMk id="68" creationId="{D3CDB30C-1F82-41E6-A067-831D6E89184F}"/>
          </ac:spMkLst>
        </pc:spChg>
        <pc:spChg chg="add del">
          <ac:chgData name="Jon Anderson" userId="f095cfe6-fed1-4b43-a2ec-79ff403e8370" providerId="ADAL" clId="{C2EE4F3D-089B-47F2-804F-F24F1D7E5513}" dt="2020-02-29T22:46:32.778" v="5910" actId="26606"/>
          <ac:spMkLst>
            <pc:docMk/>
            <pc:sldMk cId="641378720" sldId="288"/>
            <ac:spMk id="70" creationId="{2DDA86DD-F997-4F66-A87C-5B58AB6D19EC}"/>
          </ac:spMkLst>
        </pc:spChg>
        <pc:spChg chg="add del">
          <ac:chgData name="Jon Anderson" userId="f095cfe6-fed1-4b43-a2ec-79ff403e8370" providerId="ADAL" clId="{C2EE4F3D-089B-47F2-804F-F24F1D7E5513}" dt="2020-02-29T22:46:32.778" v="5910" actId="26606"/>
          <ac:spMkLst>
            <pc:docMk/>
            <pc:sldMk cId="641378720" sldId="288"/>
            <ac:spMk id="72" creationId="{D241B827-437E-40A3-A732-669230D6A5BC}"/>
          </ac:spMkLst>
        </pc:spChg>
        <pc:spChg chg="add del">
          <ac:chgData name="Jon Anderson" userId="f095cfe6-fed1-4b43-a2ec-79ff403e8370" providerId="ADAL" clId="{C2EE4F3D-089B-47F2-804F-F24F1D7E5513}" dt="2020-02-29T22:46:32.713" v="5909" actId="26606"/>
          <ac:spMkLst>
            <pc:docMk/>
            <pc:sldMk cId="641378720" sldId="288"/>
            <ac:spMk id="77" creationId="{4038CB10-1F5C-4D54-9DF7-12586DE5B007}"/>
          </ac:spMkLst>
        </pc:spChg>
        <pc:spChg chg="add del">
          <ac:chgData name="Jon Anderson" userId="f095cfe6-fed1-4b43-a2ec-79ff403e8370" providerId="ADAL" clId="{C2EE4F3D-089B-47F2-804F-F24F1D7E5513}" dt="2020-02-29T22:46:32.713" v="5909" actId="26606"/>
          <ac:spMkLst>
            <pc:docMk/>
            <pc:sldMk cId="641378720" sldId="288"/>
            <ac:spMk id="79" creationId="{73ED6512-6858-4552-B699-9A97FE9A4EA2}"/>
          </ac:spMkLst>
        </pc:spChg>
        <pc:spChg chg="add">
          <ac:chgData name="Jon Anderson" userId="f095cfe6-fed1-4b43-a2ec-79ff403e8370" providerId="ADAL" clId="{C2EE4F3D-089B-47F2-804F-F24F1D7E5513}" dt="2020-02-29T22:46:32.778" v="5910" actId="26606"/>
          <ac:spMkLst>
            <pc:docMk/>
            <pc:sldMk cId="641378720" sldId="288"/>
            <ac:spMk id="81" creationId="{A210685A-6235-45A7-850D-A6F555466EF7}"/>
          </ac:spMkLst>
        </pc:spChg>
        <pc:spChg chg="add">
          <ac:chgData name="Jon Anderson" userId="f095cfe6-fed1-4b43-a2ec-79ff403e8370" providerId="ADAL" clId="{C2EE4F3D-089B-47F2-804F-F24F1D7E5513}" dt="2020-02-29T22:46:32.778" v="5910" actId="26606"/>
          <ac:spMkLst>
            <pc:docMk/>
            <pc:sldMk cId="641378720" sldId="288"/>
            <ac:spMk id="82" creationId="{64F519EA-836C-4E21-87EE-CE7AB018636F}"/>
          </ac:spMkLst>
        </pc:spChg>
        <pc:spChg chg="add">
          <ac:chgData name="Jon Anderson" userId="f095cfe6-fed1-4b43-a2ec-79ff403e8370" providerId="ADAL" clId="{C2EE4F3D-089B-47F2-804F-F24F1D7E5513}" dt="2020-02-29T22:46:32.778" v="5910" actId="26606"/>
          <ac:spMkLst>
            <pc:docMk/>
            <pc:sldMk cId="641378720" sldId="288"/>
            <ac:spMk id="109" creationId="{E3E51905-F374-4E1A-97CF-B741584B74D5}"/>
          </ac:spMkLst>
        </pc:spChg>
        <pc:grpChg chg="add">
          <ac:chgData name="Jon Anderson" userId="f095cfe6-fed1-4b43-a2ec-79ff403e8370" providerId="ADAL" clId="{C2EE4F3D-089B-47F2-804F-F24F1D7E5513}" dt="2020-02-29T22:46:32.778" v="5910" actId="26606"/>
          <ac:grpSpMkLst>
            <pc:docMk/>
            <pc:sldMk cId="641378720" sldId="288"/>
            <ac:grpSpMk id="83" creationId="{C833A70A-9722-46F0-A5EB-C72F78747079}"/>
          </ac:grpSpMkLst>
        </pc:grpChg>
      </pc:sldChg>
      <pc:sldChg chg="modSp add">
        <pc:chgData name="Jon Anderson" userId="f095cfe6-fed1-4b43-a2ec-79ff403e8370" providerId="ADAL" clId="{C2EE4F3D-089B-47F2-804F-F24F1D7E5513}" dt="2020-02-28T19:38:50.465" v="5026" actId="20577"/>
        <pc:sldMkLst>
          <pc:docMk/>
          <pc:sldMk cId="2020669522" sldId="289"/>
        </pc:sldMkLst>
        <pc:spChg chg="mod">
          <ac:chgData name="Jon Anderson" userId="f095cfe6-fed1-4b43-a2ec-79ff403e8370" providerId="ADAL" clId="{C2EE4F3D-089B-47F2-804F-F24F1D7E5513}" dt="2020-02-28T19:38:50.465" v="5026" actId="20577"/>
          <ac:spMkLst>
            <pc:docMk/>
            <pc:sldMk cId="2020669522" sldId="289"/>
            <ac:spMk id="2" creationId="{D3EAEAF7-2241-4079-9B1B-22D395487213}"/>
          </ac:spMkLst>
        </pc:spChg>
      </pc:sldChg>
      <pc:sldChg chg="modSp add">
        <pc:chgData name="Jon Anderson" userId="f095cfe6-fed1-4b43-a2ec-79ff403e8370" providerId="ADAL" clId="{C2EE4F3D-089B-47F2-804F-F24F1D7E5513}" dt="2020-02-28T19:39:07.615" v="5053" actId="20577"/>
        <pc:sldMkLst>
          <pc:docMk/>
          <pc:sldMk cId="2712928405" sldId="290"/>
        </pc:sldMkLst>
        <pc:spChg chg="mod">
          <ac:chgData name="Jon Anderson" userId="f095cfe6-fed1-4b43-a2ec-79ff403e8370" providerId="ADAL" clId="{C2EE4F3D-089B-47F2-804F-F24F1D7E5513}" dt="2020-02-28T19:39:07.615" v="5053" actId="20577"/>
          <ac:spMkLst>
            <pc:docMk/>
            <pc:sldMk cId="2712928405" sldId="290"/>
            <ac:spMk id="2" creationId="{D3EAEAF7-2241-4079-9B1B-22D395487213}"/>
          </ac:spMkLst>
        </pc:spChg>
      </pc:sldChg>
      <pc:sldChg chg="modSp add">
        <pc:chgData name="Jon Anderson" userId="f095cfe6-fed1-4b43-a2ec-79ff403e8370" providerId="ADAL" clId="{C2EE4F3D-089B-47F2-804F-F24F1D7E5513}" dt="2020-02-28T19:39:19.682" v="5071" actId="20577"/>
        <pc:sldMkLst>
          <pc:docMk/>
          <pc:sldMk cId="1950811603" sldId="291"/>
        </pc:sldMkLst>
        <pc:spChg chg="mod">
          <ac:chgData name="Jon Anderson" userId="f095cfe6-fed1-4b43-a2ec-79ff403e8370" providerId="ADAL" clId="{C2EE4F3D-089B-47F2-804F-F24F1D7E5513}" dt="2020-02-28T19:39:19.682" v="5071" actId="20577"/>
          <ac:spMkLst>
            <pc:docMk/>
            <pc:sldMk cId="1950811603" sldId="291"/>
            <ac:spMk id="2" creationId="{D3EAEAF7-2241-4079-9B1B-22D395487213}"/>
          </ac:spMkLst>
        </pc:spChg>
      </pc:sldChg>
      <pc:sldChg chg="modSp add">
        <pc:chgData name="Jon Anderson" userId="f095cfe6-fed1-4b43-a2ec-79ff403e8370" providerId="ADAL" clId="{C2EE4F3D-089B-47F2-804F-F24F1D7E5513}" dt="2020-02-28T19:40:15.766" v="5222" actId="20577"/>
        <pc:sldMkLst>
          <pc:docMk/>
          <pc:sldMk cId="2827401202" sldId="292"/>
        </pc:sldMkLst>
        <pc:spChg chg="mod">
          <ac:chgData name="Jon Anderson" userId="f095cfe6-fed1-4b43-a2ec-79ff403e8370" providerId="ADAL" clId="{C2EE4F3D-089B-47F2-804F-F24F1D7E5513}" dt="2020-02-28T19:39:40.949" v="5080" actId="20577"/>
          <ac:spMkLst>
            <pc:docMk/>
            <pc:sldMk cId="2827401202" sldId="292"/>
            <ac:spMk id="2" creationId="{D3EAEAF7-2241-4079-9B1B-22D395487213}"/>
          </ac:spMkLst>
        </pc:spChg>
        <pc:spChg chg="mod">
          <ac:chgData name="Jon Anderson" userId="f095cfe6-fed1-4b43-a2ec-79ff403e8370" providerId="ADAL" clId="{C2EE4F3D-089B-47F2-804F-F24F1D7E5513}" dt="2020-02-28T19:40:15.766" v="5222" actId="20577"/>
          <ac:spMkLst>
            <pc:docMk/>
            <pc:sldMk cId="2827401202" sldId="292"/>
            <ac:spMk id="3" creationId="{CF95A5C4-0B02-4974-9E42-7EB4AD9E6401}"/>
          </ac:spMkLst>
        </pc:spChg>
      </pc:sldChg>
      <pc:sldChg chg="modSp add">
        <pc:chgData name="Jon Anderson" userId="f095cfe6-fed1-4b43-a2ec-79ff403e8370" providerId="ADAL" clId="{C2EE4F3D-089B-47F2-804F-F24F1D7E5513}" dt="2020-02-28T19:40:44.183" v="5283" actId="20577"/>
        <pc:sldMkLst>
          <pc:docMk/>
          <pc:sldMk cId="2152029875" sldId="293"/>
        </pc:sldMkLst>
        <pc:spChg chg="mod">
          <ac:chgData name="Jon Anderson" userId="f095cfe6-fed1-4b43-a2ec-79ff403e8370" providerId="ADAL" clId="{C2EE4F3D-089B-47F2-804F-F24F1D7E5513}" dt="2020-02-28T19:40:30.944" v="5238" actId="20577"/>
          <ac:spMkLst>
            <pc:docMk/>
            <pc:sldMk cId="2152029875" sldId="293"/>
            <ac:spMk id="2" creationId="{D3EAEAF7-2241-4079-9B1B-22D395487213}"/>
          </ac:spMkLst>
        </pc:spChg>
        <pc:spChg chg="mod">
          <ac:chgData name="Jon Anderson" userId="f095cfe6-fed1-4b43-a2ec-79ff403e8370" providerId="ADAL" clId="{C2EE4F3D-089B-47F2-804F-F24F1D7E5513}" dt="2020-02-28T19:40:44.183" v="5283" actId="20577"/>
          <ac:spMkLst>
            <pc:docMk/>
            <pc:sldMk cId="2152029875" sldId="293"/>
            <ac:spMk id="3" creationId="{CF95A5C4-0B02-4974-9E42-7EB4AD9E6401}"/>
          </ac:spMkLst>
        </pc:spChg>
      </pc:sldChg>
      <pc:sldChg chg="modSp add">
        <pc:chgData name="Jon Anderson" userId="f095cfe6-fed1-4b43-a2ec-79ff403e8370" providerId="ADAL" clId="{C2EE4F3D-089B-47F2-804F-F24F1D7E5513}" dt="2020-02-29T22:47:45.364" v="5915" actId="20577"/>
        <pc:sldMkLst>
          <pc:docMk/>
          <pc:sldMk cId="1030041673" sldId="294"/>
        </pc:sldMkLst>
        <pc:spChg chg="mod">
          <ac:chgData name="Jon Anderson" userId="f095cfe6-fed1-4b43-a2ec-79ff403e8370" providerId="ADAL" clId="{C2EE4F3D-089B-47F2-804F-F24F1D7E5513}" dt="2020-02-29T22:47:45.364" v="5915" actId="20577"/>
          <ac:spMkLst>
            <pc:docMk/>
            <pc:sldMk cId="1030041673" sldId="294"/>
            <ac:spMk id="31" creationId="{D5CF60D5-789A-429F-8DB4-2A33C7AECA4B}"/>
          </ac:spMkLst>
        </pc:spChg>
      </pc:sldChg>
    </pc:docChg>
  </pc:docChgLst>
  <pc:docChgLst>
    <pc:chgData name="Jon Anderson" userId="f095cfe6-fed1-4b43-a2ec-79ff403e8370" providerId="ADAL" clId="{6E7879F5-51B2-4ED5-AAB1-9F3E8D15011E}"/>
    <pc:docChg chg="undo custSel addSld delSld modSld sldOrd">
      <pc:chgData name="Jon Anderson" userId="f095cfe6-fed1-4b43-a2ec-79ff403e8370" providerId="ADAL" clId="{6E7879F5-51B2-4ED5-AAB1-9F3E8D15011E}" dt="2020-02-25T22:13:57.955" v="2769" actId="2696"/>
      <pc:docMkLst>
        <pc:docMk/>
      </pc:docMkLst>
      <pc:sldChg chg="modSp ord">
        <pc:chgData name="Jon Anderson" userId="f095cfe6-fed1-4b43-a2ec-79ff403e8370" providerId="ADAL" clId="{6E7879F5-51B2-4ED5-AAB1-9F3E8D15011E}" dt="2020-02-25T21:19:27.938" v="934"/>
        <pc:sldMkLst>
          <pc:docMk/>
          <pc:sldMk cId="1346028600" sldId="257"/>
        </pc:sldMkLst>
        <pc:spChg chg="mod">
          <ac:chgData name="Jon Anderson" userId="f095cfe6-fed1-4b43-a2ec-79ff403e8370" providerId="ADAL" clId="{6E7879F5-51B2-4ED5-AAB1-9F3E8D15011E}" dt="2020-02-25T21:19:20.760" v="931"/>
          <ac:spMkLst>
            <pc:docMk/>
            <pc:sldMk cId="1346028600" sldId="257"/>
            <ac:spMk id="2" creationId="{DA1D9287-6130-4420-BC36-A4201D27600C}"/>
          </ac:spMkLst>
        </pc:spChg>
        <pc:spChg chg="mod">
          <ac:chgData name="Jon Anderson" userId="f095cfe6-fed1-4b43-a2ec-79ff403e8370" providerId="ADAL" clId="{6E7879F5-51B2-4ED5-AAB1-9F3E8D15011E}" dt="2020-02-25T21:19:27.938" v="934"/>
          <ac:spMkLst>
            <pc:docMk/>
            <pc:sldMk cId="1346028600" sldId="257"/>
            <ac:spMk id="3" creationId="{20230E74-37B7-4326-98EA-FB59650BFFA9}"/>
          </ac:spMkLst>
        </pc:spChg>
      </pc:sldChg>
      <pc:sldChg chg="modSp ord">
        <pc:chgData name="Jon Anderson" userId="f095cfe6-fed1-4b43-a2ec-79ff403e8370" providerId="ADAL" clId="{6E7879F5-51B2-4ED5-AAB1-9F3E8D15011E}" dt="2020-02-25T22:09:36.717" v="2534" actId="20577"/>
        <pc:sldMkLst>
          <pc:docMk/>
          <pc:sldMk cId="200882144" sldId="258"/>
        </pc:sldMkLst>
        <pc:spChg chg="mod">
          <ac:chgData name="Jon Anderson" userId="f095cfe6-fed1-4b43-a2ec-79ff403e8370" providerId="ADAL" clId="{6E7879F5-51B2-4ED5-AAB1-9F3E8D15011E}" dt="2020-02-25T22:09:27.058" v="2506" actId="20577"/>
          <ac:spMkLst>
            <pc:docMk/>
            <pc:sldMk cId="200882144" sldId="258"/>
            <ac:spMk id="2" creationId="{0AF32091-86BE-40BF-A526-248924A12EE9}"/>
          </ac:spMkLst>
        </pc:spChg>
        <pc:spChg chg="mod">
          <ac:chgData name="Jon Anderson" userId="f095cfe6-fed1-4b43-a2ec-79ff403e8370" providerId="ADAL" clId="{6E7879F5-51B2-4ED5-AAB1-9F3E8D15011E}" dt="2020-02-25T22:09:36.717" v="2534" actId="20577"/>
          <ac:spMkLst>
            <pc:docMk/>
            <pc:sldMk cId="200882144" sldId="258"/>
            <ac:spMk id="3" creationId="{B5406FB1-D8A0-49A1-A388-5BF254159E81}"/>
          </ac:spMkLst>
        </pc:spChg>
      </pc:sldChg>
      <pc:sldChg chg="addSp modSp">
        <pc:chgData name="Jon Anderson" userId="f095cfe6-fed1-4b43-a2ec-79ff403e8370" providerId="ADAL" clId="{6E7879F5-51B2-4ED5-AAB1-9F3E8D15011E}" dt="2020-02-25T21:11:44.984" v="644" actId="1076"/>
        <pc:sldMkLst>
          <pc:docMk/>
          <pc:sldMk cId="1407394456" sldId="260"/>
        </pc:sldMkLst>
        <pc:spChg chg="mod">
          <ac:chgData name="Jon Anderson" userId="f095cfe6-fed1-4b43-a2ec-79ff403e8370" providerId="ADAL" clId="{6E7879F5-51B2-4ED5-AAB1-9F3E8D15011E}" dt="2020-02-25T21:11:38.784" v="642" actId="1076"/>
          <ac:spMkLst>
            <pc:docMk/>
            <pc:sldMk cId="1407394456" sldId="260"/>
            <ac:spMk id="7" creationId="{DC7B332C-4881-4BCE-997F-9C53B6BBC396}"/>
          </ac:spMkLst>
        </pc:spChg>
        <pc:picChg chg="add mod">
          <ac:chgData name="Jon Anderson" userId="f095cfe6-fed1-4b43-a2ec-79ff403e8370" providerId="ADAL" clId="{6E7879F5-51B2-4ED5-AAB1-9F3E8D15011E}" dt="2020-02-25T21:11:44.984" v="644" actId="1076"/>
          <ac:picMkLst>
            <pc:docMk/>
            <pc:sldMk cId="1407394456" sldId="260"/>
            <ac:picMk id="4" creationId="{CFF2397A-3DE8-4D36-9AAD-3F45E2FB4817}"/>
          </ac:picMkLst>
        </pc:picChg>
        <pc:picChg chg="mod">
          <ac:chgData name="Jon Anderson" userId="f095cfe6-fed1-4b43-a2ec-79ff403e8370" providerId="ADAL" clId="{6E7879F5-51B2-4ED5-AAB1-9F3E8D15011E}" dt="2020-02-25T21:11:41.315" v="643" actId="1076"/>
          <ac:picMkLst>
            <pc:docMk/>
            <pc:sldMk cId="1407394456" sldId="260"/>
            <ac:picMk id="5" creationId="{C4290F0A-5993-4246-B624-AE554E7215AE}"/>
          </ac:picMkLst>
        </pc:picChg>
      </pc:sldChg>
      <pc:sldChg chg="delSp add del setBg delDesignElem">
        <pc:chgData name="Jon Anderson" userId="f095cfe6-fed1-4b43-a2ec-79ff403e8370" providerId="ADAL" clId="{6E7879F5-51B2-4ED5-AAB1-9F3E8D15011E}" dt="2020-02-25T21:00:59.997" v="188" actId="47"/>
        <pc:sldMkLst>
          <pc:docMk/>
          <pc:sldMk cId="3304073390" sldId="261"/>
        </pc:sldMkLst>
        <pc:spChg chg="del">
          <ac:chgData name="Jon Anderson" userId="f095cfe6-fed1-4b43-a2ec-79ff403e8370" providerId="ADAL" clId="{6E7879F5-51B2-4ED5-AAB1-9F3E8D15011E}" dt="2020-02-25T21:00:54.853" v="187"/>
          <ac:spMkLst>
            <pc:docMk/>
            <pc:sldMk cId="3304073390" sldId="261"/>
            <ac:spMk id="19" creationId="{6D6CDB20-394C-4D51-9C5B-8751E21338DC}"/>
          </ac:spMkLst>
        </pc:spChg>
        <pc:spChg chg="del">
          <ac:chgData name="Jon Anderson" userId="f095cfe6-fed1-4b43-a2ec-79ff403e8370" providerId="ADAL" clId="{6E7879F5-51B2-4ED5-AAB1-9F3E8D15011E}" dt="2020-02-25T21:00:54.853" v="187"/>
          <ac:spMkLst>
            <pc:docMk/>
            <pc:sldMk cId="3304073390" sldId="261"/>
            <ac:spMk id="21" creationId="{46DFD1E0-DCA7-47E6-B78B-6ECDDF873DD6}"/>
          </ac:spMkLst>
        </pc:spChg>
        <pc:spChg chg="del">
          <ac:chgData name="Jon Anderson" userId="f095cfe6-fed1-4b43-a2ec-79ff403e8370" providerId="ADAL" clId="{6E7879F5-51B2-4ED5-AAB1-9F3E8D15011E}" dt="2020-02-25T21:00:54.853" v="187"/>
          <ac:spMkLst>
            <pc:docMk/>
            <pc:sldMk cId="3304073390" sldId="261"/>
            <ac:spMk id="23" creationId="{8AAB0B1E-BB97-40E0-8DCD-D1197A0E1D6A}"/>
          </ac:spMkLst>
        </pc:spChg>
      </pc:sldChg>
      <pc:sldChg chg="addSp delSp modSp add">
        <pc:chgData name="Jon Anderson" userId="f095cfe6-fed1-4b43-a2ec-79ff403e8370" providerId="ADAL" clId="{6E7879F5-51B2-4ED5-AAB1-9F3E8D15011E}" dt="2020-02-25T22:09:09.733" v="2499" actId="20577"/>
        <pc:sldMkLst>
          <pc:docMk/>
          <pc:sldMk cId="4139634497" sldId="261"/>
        </pc:sldMkLst>
        <pc:spChg chg="mod">
          <ac:chgData name="Jon Anderson" userId="f095cfe6-fed1-4b43-a2ec-79ff403e8370" providerId="ADAL" clId="{6E7879F5-51B2-4ED5-AAB1-9F3E8D15011E}" dt="2020-02-25T22:09:09.733" v="2499" actId="20577"/>
          <ac:spMkLst>
            <pc:docMk/>
            <pc:sldMk cId="4139634497" sldId="261"/>
            <ac:spMk id="2" creationId="{6B1DC75C-CAF4-4CC9-9CCC-1F567FEF6F5A}"/>
          </ac:spMkLst>
        </pc:spChg>
        <pc:spChg chg="add del mod">
          <ac:chgData name="Jon Anderson" userId="f095cfe6-fed1-4b43-a2ec-79ff403e8370" providerId="ADAL" clId="{6E7879F5-51B2-4ED5-AAB1-9F3E8D15011E}" dt="2020-02-25T21:01:19.904" v="198" actId="478"/>
          <ac:spMkLst>
            <pc:docMk/>
            <pc:sldMk cId="4139634497" sldId="261"/>
            <ac:spMk id="6" creationId="{A25CBEFE-A839-4983-BCBF-B16283ED5ED0}"/>
          </ac:spMkLst>
        </pc:spChg>
        <pc:spChg chg="mod">
          <ac:chgData name="Jon Anderson" userId="f095cfe6-fed1-4b43-a2ec-79ff403e8370" providerId="ADAL" clId="{6E7879F5-51B2-4ED5-AAB1-9F3E8D15011E}" dt="2020-02-25T21:20:33.551" v="1069" actId="20577"/>
          <ac:spMkLst>
            <pc:docMk/>
            <pc:sldMk cId="4139634497" sldId="261"/>
            <ac:spMk id="7" creationId="{DC7B332C-4881-4BCE-997F-9C53B6BBC396}"/>
          </ac:spMkLst>
        </pc:spChg>
        <pc:spChg chg="add del mod">
          <ac:chgData name="Jon Anderson" userId="f095cfe6-fed1-4b43-a2ec-79ff403e8370" providerId="ADAL" clId="{6E7879F5-51B2-4ED5-AAB1-9F3E8D15011E}" dt="2020-02-25T21:01:24.655" v="200" actId="478"/>
          <ac:spMkLst>
            <pc:docMk/>
            <pc:sldMk cId="4139634497" sldId="261"/>
            <ac:spMk id="9" creationId="{EEAC3506-6D7A-4D74-AE9D-AB300EB26225}"/>
          </ac:spMkLst>
        </pc:spChg>
        <pc:spChg chg="add del mod">
          <ac:chgData name="Jon Anderson" userId="f095cfe6-fed1-4b43-a2ec-79ff403e8370" providerId="ADAL" clId="{6E7879F5-51B2-4ED5-AAB1-9F3E8D15011E}" dt="2020-02-25T21:02:04.484" v="206" actId="478"/>
          <ac:spMkLst>
            <pc:docMk/>
            <pc:sldMk cId="4139634497" sldId="261"/>
            <ac:spMk id="11" creationId="{6FE48F6A-F556-42FC-BD89-3A0B0BB4AD7F}"/>
          </ac:spMkLst>
        </pc:spChg>
        <pc:picChg chg="del">
          <ac:chgData name="Jon Anderson" userId="f095cfe6-fed1-4b43-a2ec-79ff403e8370" providerId="ADAL" clId="{6E7879F5-51B2-4ED5-AAB1-9F3E8D15011E}" dt="2020-02-25T21:01:13.294" v="196" actId="478"/>
          <ac:picMkLst>
            <pc:docMk/>
            <pc:sldMk cId="4139634497" sldId="261"/>
            <ac:picMk id="4" creationId="{CFF2397A-3DE8-4D36-9AAD-3F45E2FB4817}"/>
          </ac:picMkLst>
        </pc:picChg>
        <pc:picChg chg="add del">
          <ac:chgData name="Jon Anderson" userId="f095cfe6-fed1-4b43-a2ec-79ff403e8370" providerId="ADAL" clId="{6E7879F5-51B2-4ED5-AAB1-9F3E8D15011E}" dt="2020-02-25T21:01:57.440" v="205" actId="478"/>
          <ac:picMkLst>
            <pc:docMk/>
            <pc:sldMk cId="4139634497" sldId="261"/>
            <ac:picMk id="5" creationId="{C4290F0A-5993-4246-B624-AE554E7215AE}"/>
          </ac:picMkLst>
        </pc:picChg>
        <pc:picChg chg="add del mod">
          <ac:chgData name="Jon Anderson" userId="f095cfe6-fed1-4b43-a2ec-79ff403e8370" providerId="ADAL" clId="{6E7879F5-51B2-4ED5-AAB1-9F3E8D15011E}" dt="2020-02-25T21:09:37.518" v="632" actId="478"/>
          <ac:picMkLst>
            <pc:docMk/>
            <pc:sldMk cId="4139634497" sldId="261"/>
            <ac:picMk id="13" creationId="{9D7FBDA3-A194-4DB1-BCB9-3E44DB5104A9}"/>
          </ac:picMkLst>
        </pc:picChg>
        <pc:picChg chg="add del mod">
          <ac:chgData name="Jon Anderson" userId="f095cfe6-fed1-4b43-a2ec-79ff403e8370" providerId="ADAL" clId="{6E7879F5-51B2-4ED5-AAB1-9F3E8D15011E}" dt="2020-02-25T21:09:37.518" v="632" actId="478"/>
          <ac:picMkLst>
            <pc:docMk/>
            <pc:sldMk cId="4139634497" sldId="261"/>
            <ac:picMk id="15" creationId="{386AF487-F8D7-4894-AFA5-3333D88BAC7E}"/>
          </ac:picMkLst>
        </pc:picChg>
        <pc:picChg chg="add mod">
          <ac:chgData name="Jon Anderson" userId="f095cfe6-fed1-4b43-a2ec-79ff403e8370" providerId="ADAL" clId="{6E7879F5-51B2-4ED5-AAB1-9F3E8D15011E}" dt="2020-02-25T21:18:35.435" v="923" actId="1076"/>
          <ac:picMkLst>
            <pc:docMk/>
            <pc:sldMk cId="4139634497" sldId="261"/>
            <ac:picMk id="17" creationId="{EE8BDE08-8DE2-4820-BA09-A7D635F480E9}"/>
          </ac:picMkLst>
        </pc:picChg>
        <pc:picChg chg="add del mod">
          <ac:chgData name="Jon Anderson" userId="f095cfe6-fed1-4b43-a2ec-79ff403e8370" providerId="ADAL" clId="{6E7879F5-51B2-4ED5-AAB1-9F3E8D15011E}" dt="2020-02-25T21:09:49.818" v="636" actId="478"/>
          <ac:picMkLst>
            <pc:docMk/>
            <pc:sldMk cId="4139634497" sldId="261"/>
            <ac:picMk id="20" creationId="{B6CA6019-DD0E-466E-B78C-347C95DB48F2}"/>
          </ac:picMkLst>
        </pc:picChg>
        <pc:picChg chg="add mod">
          <ac:chgData name="Jon Anderson" userId="f095cfe6-fed1-4b43-a2ec-79ff403e8370" providerId="ADAL" clId="{6E7879F5-51B2-4ED5-AAB1-9F3E8D15011E}" dt="2020-02-25T21:18:33.283" v="922" actId="1076"/>
          <ac:picMkLst>
            <pc:docMk/>
            <pc:sldMk cId="4139634497" sldId="261"/>
            <ac:picMk id="24" creationId="{EA39A39F-4599-41FE-A138-C105A7417D6B}"/>
          </ac:picMkLst>
        </pc:picChg>
      </pc:sldChg>
      <pc:sldChg chg="addSp delSp modSp add mod ord setBg">
        <pc:chgData name="Jon Anderson" userId="f095cfe6-fed1-4b43-a2ec-79ff403e8370" providerId="ADAL" clId="{6E7879F5-51B2-4ED5-AAB1-9F3E8D15011E}" dt="2020-02-25T21:14:59.100" v="769"/>
        <pc:sldMkLst>
          <pc:docMk/>
          <pc:sldMk cId="1513044582" sldId="262"/>
        </pc:sldMkLst>
        <pc:spChg chg="mod">
          <ac:chgData name="Jon Anderson" userId="f095cfe6-fed1-4b43-a2ec-79ff403e8370" providerId="ADAL" clId="{6E7879F5-51B2-4ED5-AAB1-9F3E8D15011E}" dt="2020-02-25T21:14:53.354" v="767" actId="20577"/>
          <ac:spMkLst>
            <pc:docMk/>
            <pc:sldMk cId="1513044582" sldId="262"/>
            <ac:spMk id="2" creationId="{48E40B77-E023-42E1-A1E3-86EFFD3FF55F}"/>
          </ac:spMkLst>
        </pc:spChg>
        <pc:spChg chg="del">
          <ac:chgData name="Jon Anderson" userId="f095cfe6-fed1-4b43-a2ec-79ff403e8370" providerId="ADAL" clId="{6E7879F5-51B2-4ED5-AAB1-9F3E8D15011E}" dt="2020-02-25T21:13:38.800" v="646" actId="26606"/>
          <ac:spMkLst>
            <pc:docMk/>
            <pc:sldMk cId="1513044582" sldId="262"/>
            <ac:spMk id="3" creationId="{1DE13048-21EA-4EBD-9859-7C3B4DF1148B}"/>
          </ac:spMkLst>
        </pc:spChg>
        <pc:spChg chg="add">
          <ac:chgData name="Jon Anderson" userId="f095cfe6-fed1-4b43-a2ec-79ff403e8370" providerId="ADAL" clId="{6E7879F5-51B2-4ED5-AAB1-9F3E8D15011E}" dt="2020-02-25T21:13:38.800" v="646" actId="26606"/>
          <ac:spMkLst>
            <pc:docMk/>
            <pc:sldMk cId="1513044582" sldId="262"/>
            <ac:spMk id="8" creationId="{D8386171-E87D-46AB-8718-4CE2A88748BD}"/>
          </ac:spMkLst>
        </pc:spChg>
        <pc:spChg chg="add">
          <ac:chgData name="Jon Anderson" userId="f095cfe6-fed1-4b43-a2ec-79ff403e8370" providerId="ADAL" clId="{6E7879F5-51B2-4ED5-AAB1-9F3E8D15011E}" dt="2020-02-25T21:13:38.800" v="646" actId="26606"/>
          <ac:spMkLst>
            <pc:docMk/>
            <pc:sldMk cId="1513044582" sldId="262"/>
            <ac:spMk id="10" creationId="{207CB456-8849-413C-8210-B663779A32E0}"/>
          </ac:spMkLst>
        </pc:spChg>
        <pc:spChg chg="add">
          <ac:chgData name="Jon Anderson" userId="f095cfe6-fed1-4b43-a2ec-79ff403e8370" providerId="ADAL" clId="{6E7879F5-51B2-4ED5-AAB1-9F3E8D15011E}" dt="2020-02-25T21:13:38.800" v="646" actId="26606"/>
          <ac:spMkLst>
            <pc:docMk/>
            <pc:sldMk cId="1513044582" sldId="262"/>
            <ac:spMk id="12" creationId="{E513936D-D1EB-4E42-A97F-942BA1F3DFA7}"/>
          </ac:spMkLst>
        </pc:spChg>
      </pc:sldChg>
      <pc:sldChg chg="modSp add ord">
        <pc:chgData name="Jon Anderson" userId="f095cfe6-fed1-4b43-a2ec-79ff403e8370" providerId="ADAL" clId="{6E7879F5-51B2-4ED5-AAB1-9F3E8D15011E}" dt="2020-02-25T22:01:55.479" v="2184"/>
        <pc:sldMkLst>
          <pc:docMk/>
          <pc:sldMk cId="1462017156" sldId="263"/>
        </pc:sldMkLst>
        <pc:spChg chg="mod">
          <ac:chgData name="Jon Anderson" userId="f095cfe6-fed1-4b43-a2ec-79ff403e8370" providerId="ADAL" clId="{6E7879F5-51B2-4ED5-AAB1-9F3E8D15011E}" dt="2020-02-25T22:01:34.562" v="2178"/>
          <ac:spMkLst>
            <pc:docMk/>
            <pc:sldMk cId="1462017156" sldId="263"/>
            <ac:spMk id="2" creationId="{DA1D9287-6130-4420-BC36-A4201D27600C}"/>
          </ac:spMkLst>
        </pc:spChg>
        <pc:spChg chg="mod">
          <ac:chgData name="Jon Anderson" userId="f095cfe6-fed1-4b43-a2ec-79ff403e8370" providerId="ADAL" clId="{6E7879F5-51B2-4ED5-AAB1-9F3E8D15011E}" dt="2020-02-25T22:01:50.828" v="2182" actId="255"/>
          <ac:spMkLst>
            <pc:docMk/>
            <pc:sldMk cId="1462017156" sldId="263"/>
            <ac:spMk id="3" creationId="{20230E74-37B7-4326-98EA-FB59650BFFA9}"/>
          </ac:spMkLst>
        </pc:spChg>
      </pc:sldChg>
      <pc:sldChg chg="delSp modSp add">
        <pc:chgData name="Jon Anderson" userId="f095cfe6-fed1-4b43-a2ec-79ff403e8370" providerId="ADAL" clId="{6E7879F5-51B2-4ED5-AAB1-9F3E8D15011E}" dt="2020-02-25T21:33:12.395" v="1524" actId="20577"/>
        <pc:sldMkLst>
          <pc:docMk/>
          <pc:sldMk cId="1143547229" sldId="264"/>
        </pc:sldMkLst>
        <pc:spChg chg="mod">
          <ac:chgData name="Jon Anderson" userId="f095cfe6-fed1-4b43-a2ec-79ff403e8370" providerId="ADAL" clId="{6E7879F5-51B2-4ED5-AAB1-9F3E8D15011E}" dt="2020-02-25T21:25:51.795" v="1078" actId="20577"/>
          <ac:spMkLst>
            <pc:docMk/>
            <pc:sldMk cId="1143547229" sldId="264"/>
            <ac:spMk id="2" creationId="{6B1DC75C-CAF4-4CC9-9CCC-1F567FEF6F5A}"/>
          </ac:spMkLst>
        </pc:spChg>
        <pc:spChg chg="mod">
          <ac:chgData name="Jon Anderson" userId="f095cfe6-fed1-4b43-a2ec-79ff403e8370" providerId="ADAL" clId="{6E7879F5-51B2-4ED5-AAB1-9F3E8D15011E}" dt="2020-02-25T21:33:12.395" v="1524" actId="20577"/>
          <ac:spMkLst>
            <pc:docMk/>
            <pc:sldMk cId="1143547229" sldId="264"/>
            <ac:spMk id="7" creationId="{DC7B332C-4881-4BCE-997F-9C53B6BBC396}"/>
          </ac:spMkLst>
        </pc:spChg>
        <pc:picChg chg="del">
          <ac:chgData name="Jon Anderson" userId="f095cfe6-fed1-4b43-a2ec-79ff403e8370" providerId="ADAL" clId="{6E7879F5-51B2-4ED5-AAB1-9F3E8D15011E}" dt="2020-02-25T21:25:54.745" v="1081" actId="478"/>
          <ac:picMkLst>
            <pc:docMk/>
            <pc:sldMk cId="1143547229" sldId="264"/>
            <ac:picMk id="17" creationId="{EE8BDE08-8DE2-4820-BA09-A7D635F480E9}"/>
          </ac:picMkLst>
        </pc:picChg>
        <pc:picChg chg="del mod">
          <ac:chgData name="Jon Anderson" userId="f095cfe6-fed1-4b43-a2ec-79ff403e8370" providerId="ADAL" clId="{6E7879F5-51B2-4ED5-AAB1-9F3E8D15011E}" dt="2020-02-25T21:25:53.645" v="1080" actId="478"/>
          <ac:picMkLst>
            <pc:docMk/>
            <pc:sldMk cId="1143547229" sldId="264"/>
            <ac:picMk id="24" creationId="{EA39A39F-4599-41FE-A138-C105A7417D6B}"/>
          </ac:picMkLst>
        </pc:picChg>
      </pc:sldChg>
      <pc:sldChg chg="addSp delSp modSp add modTransition modAnim">
        <pc:chgData name="Jon Anderson" userId="f095cfe6-fed1-4b43-a2ec-79ff403e8370" providerId="ADAL" clId="{6E7879F5-51B2-4ED5-AAB1-9F3E8D15011E}" dt="2020-02-25T21:51:59.718" v="1651"/>
        <pc:sldMkLst>
          <pc:docMk/>
          <pc:sldMk cId="3381756820" sldId="265"/>
        </pc:sldMkLst>
        <pc:spChg chg="mod">
          <ac:chgData name="Jon Anderson" userId="f095cfe6-fed1-4b43-a2ec-79ff403e8370" providerId="ADAL" clId="{6E7879F5-51B2-4ED5-AAB1-9F3E8D15011E}" dt="2020-02-25T21:49:22.614" v="1639" actId="20577"/>
          <ac:spMkLst>
            <pc:docMk/>
            <pc:sldMk cId="3381756820" sldId="265"/>
            <ac:spMk id="2" creationId="{338581AC-ACDD-4C19-896C-CABEEC3DBA95}"/>
          </ac:spMkLst>
        </pc:spChg>
        <pc:spChg chg="del">
          <ac:chgData name="Jon Anderson" userId="f095cfe6-fed1-4b43-a2ec-79ff403e8370" providerId="ADAL" clId="{6E7879F5-51B2-4ED5-AAB1-9F3E8D15011E}" dt="2020-02-25T21:33:53.211" v="1526" actId="478"/>
          <ac:spMkLst>
            <pc:docMk/>
            <pc:sldMk cId="3381756820" sldId="265"/>
            <ac:spMk id="3" creationId="{63111102-C691-4219-B577-5C2E99C0A920}"/>
          </ac:spMkLst>
        </pc:spChg>
        <pc:picChg chg="add del mod">
          <ac:chgData name="Jon Anderson" userId="f095cfe6-fed1-4b43-a2ec-79ff403e8370" providerId="ADAL" clId="{6E7879F5-51B2-4ED5-AAB1-9F3E8D15011E}" dt="2020-02-25T21:40:11.889" v="1530" actId="478"/>
          <ac:picMkLst>
            <pc:docMk/>
            <pc:sldMk cId="3381756820" sldId="265"/>
            <ac:picMk id="5" creationId="{A429091E-35F3-4557-907E-16D9A6DD5ABB}"/>
          </ac:picMkLst>
        </pc:picChg>
        <pc:picChg chg="add del mod">
          <ac:chgData name="Jon Anderson" userId="f095cfe6-fed1-4b43-a2ec-79ff403e8370" providerId="ADAL" clId="{6E7879F5-51B2-4ED5-AAB1-9F3E8D15011E}" dt="2020-02-25T21:45:15.981" v="1544" actId="478"/>
          <ac:picMkLst>
            <pc:docMk/>
            <pc:sldMk cId="3381756820" sldId="265"/>
            <ac:picMk id="7" creationId="{CD83E76D-3F9E-4897-A81F-955A35F05DB6}"/>
          </ac:picMkLst>
        </pc:picChg>
        <pc:picChg chg="add mod">
          <ac:chgData name="Jon Anderson" userId="f095cfe6-fed1-4b43-a2ec-79ff403e8370" providerId="ADAL" clId="{6E7879F5-51B2-4ED5-AAB1-9F3E8D15011E}" dt="2020-02-25T21:45:26.829" v="1550" actId="962"/>
          <ac:picMkLst>
            <pc:docMk/>
            <pc:sldMk cId="3381756820" sldId="265"/>
            <ac:picMk id="15" creationId="{33D5900C-258D-45D9-93A5-EB8D57681A38}"/>
          </ac:picMkLst>
        </pc:picChg>
        <pc:cxnChg chg="add del mod">
          <ac:chgData name="Jon Anderson" userId="f095cfe6-fed1-4b43-a2ec-79ff403e8370" providerId="ADAL" clId="{6E7879F5-51B2-4ED5-AAB1-9F3E8D15011E}" dt="2020-02-25T21:45:18.380" v="1545" actId="478"/>
          <ac:cxnSpMkLst>
            <pc:docMk/>
            <pc:sldMk cId="3381756820" sldId="265"/>
            <ac:cxnSpMk id="9" creationId="{4523F0BD-C6CC-4F7D-B515-9F12FCD0D36C}"/>
          </ac:cxnSpMkLst>
        </pc:cxnChg>
        <pc:cxnChg chg="add del mod">
          <ac:chgData name="Jon Anderson" userId="f095cfe6-fed1-4b43-a2ec-79ff403e8370" providerId="ADAL" clId="{6E7879F5-51B2-4ED5-AAB1-9F3E8D15011E}" dt="2020-02-25T21:45:19.164" v="1546" actId="478"/>
          <ac:cxnSpMkLst>
            <pc:docMk/>
            <pc:sldMk cId="3381756820" sldId="265"/>
            <ac:cxnSpMk id="11" creationId="{26533734-571E-4B27-85F1-1E5FCF0D6665}"/>
          </ac:cxnSpMkLst>
        </pc:cxnChg>
        <pc:cxnChg chg="add del mod">
          <ac:chgData name="Jon Anderson" userId="f095cfe6-fed1-4b43-a2ec-79ff403e8370" providerId="ADAL" clId="{6E7879F5-51B2-4ED5-AAB1-9F3E8D15011E}" dt="2020-02-25T21:43:12.481" v="1543" actId="478"/>
          <ac:cxnSpMkLst>
            <pc:docMk/>
            <pc:sldMk cId="3381756820" sldId="265"/>
            <ac:cxnSpMk id="13" creationId="{249C297D-7141-4C52-922C-CE70F9CC2614}"/>
          </ac:cxnSpMkLst>
        </pc:cxnChg>
        <pc:cxnChg chg="add del mod">
          <ac:chgData name="Jon Anderson" userId="f095cfe6-fed1-4b43-a2ec-79ff403e8370" providerId="ADAL" clId="{6E7879F5-51B2-4ED5-AAB1-9F3E8D15011E}" dt="2020-02-25T21:47:33.197" v="1567" actId="478"/>
          <ac:cxnSpMkLst>
            <pc:docMk/>
            <pc:sldMk cId="3381756820" sldId="265"/>
            <ac:cxnSpMk id="17" creationId="{EDE5C8F0-9DD4-45EB-8091-B3C0873FE786}"/>
          </ac:cxnSpMkLst>
        </pc:cxnChg>
        <pc:cxnChg chg="add mod">
          <ac:chgData name="Jon Anderson" userId="f095cfe6-fed1-4b43-a2ec-79ff403e8370" providerId="ADAL" clId="{6E7879F5-51B2-4ED5-AAB1-9F3E8D15011E}" dt="2020-02-25T21:46:45.781" v="1564" actId="692"/>
          <ac:cxnSpMkLst>
            <pc:docMk/>
            <pc:sldMk cId="3381756820" sldId="265"/>
            <ac:cxnSpMk id="19" creationId="{3874BF2B-C977-48CD-A413-836CE097BDA7}"/>
          </ac:cxnSpMkLst>
        </pc:cxnChg>
        <pc:cxnChg chg="add del mod">
          <ac:chgData name="Jon Anderson" userId="f095cfe6-fed1-4b43-a2ec-79ff403e8370" providerId="ADAL" clId="{6E7879F5-51B2-4ED5-AAB1-9F3E8D15011E}" dt="2020-02-25T21:47:26.314" v="1566" actId="478"/>
          <ac:cxnSpMkLst>
            <pc:docMk/>
            <pc:sldMk cId="3381756820" sldId="265"/>
            <ac:cxnSpMk id="21" creationId="{12D8EC0C-88C5-48B9-AF44-86377D8942F6}"/>
          </ac:cxnSpMkLst>
        </pc:cxnChg>
        <pc:cxnChg chg="add mod">
          <ac:chgData name="Jon Anderson" userId="f095cfe6-fed1-4b43-a2ec-79ff403e8370" providerId="ADAL" clId="{6E7879F5-51B2-4ED5-AAB1-9F3E8D15011E}" dt="2020-02-25T21:47:46.998" v="1574" actId="692"/>
          <ac:cxnSpMkLst>
            <pc:docMk/>
            <pc:sldMk cId="3381756820" sldId="265"/>
            <ac:cxnSpMk id="23" creationId="{F2CC963B-BE15-439C-844D-FE66CAB134AC}"/>
          </ac:cxnSpMkLst>
        </pc:cxnChg>
        <pc:cxnChg chg="add mod">
          <ac:chgData name="Jon Anderson" userId="f095cfe6-fed1-4b43-a2ec-79ff403e8370" providerId="ADAL" clId="{6E7879F5-51B2-4ED5-AAB1-9F3E8D15011E}" dt="2020-02-25T21:48:08.398" v="1581" actId="692"/>
          <ac:cxnSpMkLst>
            <pc:docMk/>
            <pc:sldMk cId="3381756820" sldId="265"/>
            <ac:cxnSpMk id="25" creationId="{01312C12-8EF0-47C8-9A29-C5EBA4F8F272}"/>
          </ac:cxnSpMkLst>
        </pc:cxnChg>
        <pc:cxnChg chg="add mod">
          <ac:chgData name="Jon Anderson" userId="f095cfe6-fed1-4b43-a2ec-79ff403e8370" providerId="ADAL" clId="{6E7879F5-51B2-4ED5-AAB1-9F3E8D15011E}" dt="2020-02-25T21:48:30.080" v="1588" actId="692"/>
          <ac:cxnSpMkLst>
            <pc:docMk/>
            <pc:sldMk cId="3381756820" sldId="265"/>
            <ac:cxnSpMk id="27" creationId="{3D590D9E-306E-4D04-AF68-6873D4D0173A}"/>
          </ac:cxnSpMkLst>
        </pc:cxnChg>
        <pc:cxnChg chg="add del mod">
          <ac:chgData name="Jon Anderson" userId="f095cfe6-fed1-4b43-a2ec-79ff403e8370" providerId="ADAL" clId="{6E7879F5-51B2-4ED5-AAB1-9F3E8D15011E}" dt="2020-02-25T21:48:47.848" v="1590" actId="478"/>
          <ac:cxnSpMkLst>
            <pc:docMk/>
            <pc:sldMk cId="3381756820" sldId="265"/>
            <ac:cxnSpMk id="29" creationId="{77CA8C9B-BE14-4852-963E-78E9119350FE}"/>
          </ac:cxnSpMkLst>
        </pc:cxnChg>
        <pc:cxnChg chg="add mod">
          <ac:chgData name="Jon Anderson" userId="f095cfe6-fed1-4b43-a2ec-79ff403e8370" providerId="ADAL" clId="{6E7879F5-51B2-4ED5-AAB1-9F3E8D15011E}" dt="2020-02-25T21:49:01.347" v="1597" actId="692"/>
          <ac:cxnSpMkLst>
            <pc:docMk/>
            <pc:sldMk cId="3381756820" sldId="265"/>
            <ac:cxnSpMk id="31" creationId="{BFA6FFE0-C93B-47C0-980A-70D897362257}"/>
          </ac:cxnSpMkLst>
        </pc:cxnChg>
      </pc:sldChg>
      <pc:sldChg chg="modSp add">
        <pc:chgData name="Jon Anderson" userId="f095cfe6-fed1-4b43-a2ec-79ff403e8370" providerId="ADAL" clId="{6E7879F5-51B2-4ED5-AAB1-9F3E8D15011E}" dt="2020-02-25T22:13:02.503" v="2705" actId="20577"/>
        <pc:sldMkLst>
          <pc:docMk/>
          <pc:sldMk cId="3376205190" sldId="266"/>
        </pc:sldMkLst>
        <pc:spChg chg="mod">
          <ac:chgData name="Jon Anderson" userId="f095cfe6-fed1-4b43-a2ec-79ff403e8370" providerId="ADAL" clId="{6E7879F5-51B2-4ED5-AAB1-9F3E8D15011E}" dt="2020-02-25T22:13:02.503" v="2705" actId="20577"/>
          <ac:spMkLst>
            <pc:docMk/>
            <pc:sldMk cId="3376205190" sldId="266"/>
            <ac:spMk id="2" creationId="{0AF32091-86BE-40BF-A526-248924A12EE9}"/>
          </ac:spMkLst>
        </pc:spChg>
        <pc:spChg chg="mod">
          <ac:chgData name="Jon Anderson" userId="f095cfe6-fed1-4b43-a2ec-79ff403e8370" providerId="ADAL" clId="{6E7879F5-51B2-4ED5-AAB1-9F3E8D15011E}" dt="2020-02-25T22:01:41.145" v="2180"/>
          <ac:spMkLst>
            <pc:docMk/>
            <pc:sldMk cId="3376205190" sldId="266"/>
            <ac:spMk id="3" creationId="{B5406FB1-D8A0-49A1-A388-5BF254159E81}"/>
          </ac:spMkLst>
        </pc:spChg>
      </pc:sldChg>
      <pc:sldChg chg="modSp add ord">
        <pc:chgData name="Jon Anderson" userId="f095cfe6-fed1-4b43-a2ec-79ff403e8370" providerId="ADAL" clId="{6E7879F5-51B2-4ED5-AAB1-9F3E8D15011E}" dt="2020-02-25T22:02:45.063" v="2223" actId="20577"/>
        <pc:sldMkLst>
          <pc:docMk/>
          <pc:sldMk cId="4192052397" sldId="267"/>
        </pc:sldMkLst>
        <pc:spChg chg="mod">
          <ac:chgData name="Jon Anderson" userId="f095cfe6-fed1-4b43-a2ec-79ff403e8370" providerId="ADAL" clId="{6E7879F5-51B2-4ED5-AAB1-9F3E8D15011E}" dt="2020-02-25T22:02:40.227" v="2218" actId="20577"/>
          <ac:spMkLst>
            <pc:docMk/>
            <pc:sldMk cId="4192052397" sldId="267"/>
            <ac:spMk id="2" creationId="{6B1DC75C-CAF4-4CC9-9CCC-1F567FEF6F5A}"/>
          </ac:spMkLst>
        </pc:spChg>
        <pc:spChg chg="mod">
          <ac:chgData name="Jon Anderson" userId="f095cfe6-fed1-4b43-a2ec-79ff403e8370" providerId="ADAL" clId="{6E7879F5-51B2-4ED5-AAB1-9F3E8D15011E}" dt="2020-02-25T22:02:45.063" v="2223" actId="20577"/>
          <ac:spMkLst>
            <pc:docMk/>
            <pc:sldMk cId="4192052397" sldId="267"/>
            <ac:spMk id="7" creationId="{DC7B332C-4881-4BCE-997F-9C53B6BBC396}"/>
          </ac:spMkLst>
        </pc:spChg>
      </pc:sldChg>
      <pc:sldChg chg="modSp add">
        <pc:chgData name="Jon Anderson" userId="f095cfe6-fed1-4b43-a2ec-79ff403e8370" providerId="ADAL" clId="{6E7879F5-51B2-4ED5-AAB1-9F3E8D15011E}" dt="2020-02-25T22:02:53.696" v="2242" actId="20577"/>
        <pc:sldMkLst>
          <pc:docMk/>
          <pc:sldMk cId="1743825160" sldId="268"/>
        </pc:sldMkLst>
        <pc:spChg chg="mod">
          <ac:chgData name="Jon Anderson" userId="f095cfe6-fed1-4b43-a2ec-79ff403e8370" providerId="ADAL" clId="{6E7879F5-51B2-4ED5-AAB1-9F3E8D15011E}" dt="2020-02-25T22:02:53.696" v="2242" actId="20577"/>
          <ac:spMkLst>
            <pc:docMk/>
            <pc:sldMk cId="1743825160" sldId="268"/>
            <ac:spMk id="2" creationId="{6B1DC75C-CAF4-4CC9-9CCC-1F567FEF6F5A}"/>
          </ac:spMkLst>
        </pc:spChg>
      </pc:sldChg>
      <pc:sldChg chg="modSp add">
        <pc:chgData name="Jon Anderson" userId="f095cfe6-fed1-4b43-a2ec-79ff403e8370" providerId="ADAL" clId="{6E7879F5-51B2-4ED5-AAB1-9F3E8D15011E}" dt="2020-02-25T22:03:08.302" v="2305" actId="20577"/>
        <pc:sldMkLst>
          <pc:docMk/>
          <pc:sldMk cId="646089053" sldId="269"/>
        </pc:sldMkLst>
        <pc:spChg chg="mod">
          <ac:chgData name="Jon Anderson" userId="f095cfe6-fed1-4b43-a2ec-79ff403e8370" providerId="ADAL" clId="{6E7879F5-51B2-4ED5-AAB1-9F3E8D15011E}" dt="2020-02-25T22:03:08.302" v="2305" actId="20577"/>
          <ac:spMkLst>
            <pc:docMk/>
            <pc:sldMk cId="646089053" sldId="269"/>
            <ac:spMk id="2" creationId="{6B1DC75C-CAF4-4CC9-9CCC-1F567FEF6F5A}"/>
          </ac:spMkLst>
        </pc:spChg>
      </pc:sldChg>
      <pc:sldChg chg="modSp add ord">
        <pc:chgData name="Jon Anderson" userId="f095cfe6-fed1-4b43-a2ec-79ff403e8370" providerId="ADAL" clId="{6E7879F5-51B2-4ED5-AAB1-9F3E8D15011E}" dt="2020-02-25T22:10:16.567" v="2587" actId="20577"/>
        <pc:sldMkLst>
          <pc:docMk/>
          <pc:sldMk cId="519929022" sldId="270"/>
        </pc:sldMkLst>
        <pc:spChg chg="mod">
          <ac:chgData name="Jon Anderson" userId="f095cfe6-fed1-4b43-a2ec-79ff403e8370" providerId="ADAL" clId="{6E7879F5-51B2-4ED5-AAB1-9F3E8D15011E}" dt="2020-02-25T22:10:16.567" v="2587" actId="20577"/>
          <ac:spMkLst>
            <pc:docMk/>
            <pc:sldMk cId="519929022" sldId="270"/>
            <ac:spMk id="2" creationId="{48E40B77-E023-42E1-A1E3-86EFFD3FF55F}"/>
          </ac:spMkLst>
        </pc:spChg>
      </pc:sldChg>
      <pc:sldChg chg="addSp delSp modSp add">
        <pc:chgData name="Jon Anderson" userId="f095cfe6-fed1-4b43-a2ec-79ff403e8370" providerId="ADAL" clId="{6E7879F5-51B2-4ED5-AAB1-9F3E8D15011E}" dt="2020-02-25T22:08:50.715" v="2490" actId="20577"/>
        <pc:sldMkLst>
          <pc:docMk/>
          <pc:sldMk cId="4238554165" sldId="271"/>
        </pc:sldMkLst>
        <pc:spChg chg="mod">
          <ac:chgData name="Jon Anderson" userId="f095cfe6-fed1-4b43-a2ec-79ff403e8370" providerId="ADAL" clId="{6E7879F5-51B2-4ED5-AAB1-9F3E8D15011E}" dt="2020-02-25T22:07:32.016" v="2338" actId="20577"/>
          <ac:spMkLst>
            <pc:docMk/>
            <pc:sldMk cId="4238554165" sldId="271"/>
            <ac:spMk id="2" creationId="{6B1DC75C-CAF4-4CC9-9CCC-1F567FEF6F5A}"/>
          </ac:spMkLst>
        </pc:spChg>
        <pc:spChg chg="add del mod">
          <ac:chgData name="Jon Anderson" userId="f095cfe6-fed1-4b43-a2ec-79ff403e8370" providerId="ADAL" clId="{6E7879F5-51B2-4ED5-AAB1-9F3E8D15011E}" dt="2020-02-25T22:07:46.199" v="2341" actId="478"/>
          <ac:spMkLst>
            <pc:docMk/>
            <pc:sldMk cId="4238554165" sldId="271"/>
            <ac:spMk id="6" creationId="{141E898A-77B1-4480-9B42-D9BB7BA73CD1}"/>
          </ac:spMkLst>
        </pc:spChg>
        <pc:spChg chg="mod">
          <ac:chgData name="Jon Anderson" userId="f095cfe6-fed1-4b43-a2ec-79ff403e8370" providerId="ADAL" clId="{6E7879F5-51B2-4ED5-AAB1-9F3E8D15011E}" dt="2020-02-25T22:08:50.715" v="2490" actId="20577"/>
          <ac:spMkLst>
            <pc:docMk/>
            <pc:sldMk cId="4238554165" sldId="271"/>
            <ac:spMk id="7" creationId="{DC7B332C-4881-4BCE-997F-9C53B6BBC396}"/>
          </ac:spMkLst>
        </pc:spChg>
        <pc:picChg chg="del">
          <ac:chgData name="Jon Anderson" userId="f095cfe6-fed1-4b43-a2ec-79ff403e8370" providerId="ADAL" clId="{6E7879F5-51B2-4ED5-AAB1-9F3E8D15011E}" dt="2020-02-25T22:07:36.898" v="2339" actId="478"/>
          <ac:picMkLst>
            <pc:docMk/>
            <pc:sldMk cId="4238554165" sldId="271"/>
            <ac:picMk id="4" creationId="{CFF2397A-3DE8-4D36-9AAD-3F45E2FB4817}"/>
          </ac:picMkLst>
        </pc:picChg>
        <pc:picChg chg="del">
          <ac:chgData name="Jon Anderson" userId="f095cfe6-fed1-4b43-a2ec-79ff403e8370" providerId="ADAL" clId="{6E7879F5-51B2-4ED5-AAB1-9F3E8D15011E}" dt="2020-02-25T22:07:37.332" v="2340" actId="478"/>
          <ac:picMkLst>
            <pc:docMk/>
            <pc:sldMk cId="4238554165" sldId="271"/>
            <ac:picMk id="5" creationId="{C4290F0A-5993-4246-B624-AE554E7215AE}"/>
          </ac:picMkLst>
        </pc:picChg>
      </pc:sldChg>
      <pc:sldChg chg="modSp add">
        <pc:chgData name="Jon Anderson" userId="f095cfe6-fed1-4b43-a2ec-79ff403e8370" providerId="ADAL" clId="{6E7879F5-51B2-4ED5-AAB1-9F3E8D15011E}" dt="2020-02-25T22:13:09.937" v="2708" actId="20577"/>
        <pc:sldMkLst>
          <pc:docMk/>
          <pc:sldMk cId="73032860" sldId="272"/>
        </pc:sldMkLst>
        <pc:spChg chg="mod">
          <ac:chgData name="Jon Anderson" userId="f095cfe6-fed1-4b43-a2ec-79ff403e8370" providerId="ADAL" clId="{6E7879F5-51B2-4ED5-AAB1-9F3E8D15011E}" dt="2020-02-25T22:13:09.937" v="2708" actId="20577"/>
          <ac:spMkLst>
            <pc:docMk/>
            <pc:sldMk cId="73032860" sldId="272"/>
            <ac:spMk id="2" creationId="{0AF32091-86BE-40BF-A526-248924A12EE9}"/>
          </ac:spMkLst>
        </pc:spChg>
      </pc:sldChg>
      <pc:sldChg chg="modSp add del">
        <pc:chgData name="Jon Anderson" userId="f095cfe6-fed1-4b43-a2ec-79ff403e8370" providerId="ADAL" clId="{6E7879F5-51B2-4ED5-AAB1-9F3E8D15011E}" dt="2020-02-25T22:13:56.055" v="2768" actId="2696"/>
        <pc:sldMkLst>
          <pc:docMk/>
          <pc:sldMk cId="1951429359" sldId="273"/>
        </pc:sldMkLst>
        <pc:spChg chg="mod">
          <ac:chgData name="Jon Anderson" userId="f095cfe6-fed1-4b43-a2ec-79ff403e8370" providerId="ADAL" clId="{6E7879F5-51B2-4ED5-AAB1-9F3E8D15011E}" dt="2020-02-25T22:13:48.405" v="2766" actId="20577"/>
          <ac:spMkLst>
            <pc:docMk/>
            <pc:sldMk cId="1951429359" sldId="273"/>
            <ac:spMk id="2" creationId="{0AF32091-86BE-40BF-A526-248924A12EE9}"/>
          </ac:spMkLst>
        </pc:spChg>
      </pc:sldChg>
      <pc:sldChg chg="modSp add del">
        <pc:chgData name="Jon Anderson" userId="f095cfe6-fed1-4b43-a2ec-79ff403e8370" providerId="ADAL" clId="{6E7879F5-51B2-4ED5-AAB1-9F3E8D15011E}" dt="2020-02-25T22:13:06.570" v="2706" actId="2696"/>
        <pc:sldMkLst>
          <pc:docMk/>
          <pc:sldMk cId="2119192172" sldId="273"/>
        </pc:sldMkLst>
        <pc:spChg chg="mod">
          <ac:chgData name="Jon Anderson" userId="f095cfe6-fed1-4b43-a2ec-79ff403e8370" providerId="ADAL" clId="{6E7879F5-51B2-4ED5-AAB1-9F3E8D15011E}" dt="2020-02-25T22:12:28.102" v="2679" actId="20577"/>
          <ac:spMkLst>
            <pc:docMk/>
            <pc:sldMk cId="2119192172" sldId="273"/>
            <ac:spMk id="2" creationId="{0AF32091-86BE-40BF-A526-248924A12EE9}"/>
          </ac:spMkLst>
        </pc:spChg>
      </pc:sldChg>
      <pc:sldChg chg="add del">
        <pc:chgData name="Jon Anderson" userId="f095cfe6-fed1-4b43-a2ec-79ff403e8370" providerId="ADAL" clId="{6E7879F5-51B2-4ED5-AAB1-9F3E8D15011E}" dt="2020-02-25T22:13:57.955" v="2769" actId="2696"/>
        <pc:sldMkLst>
          <pc:docMk/>
          <pc:sldMk cId="1875395456" sldId="274"/>
        </pc:sldMkLst>
      </pc:sldChg>
      <pc:sldChg chg="modSp add del">
        <pc:chgData name="Jon Anderson" userId="f095cfe6-fed1-4b43-a2ec-79ff403e8370" providerId="ADAL" clId="{6E7879F5-51B2-4ED5-AAB1-9F3E8D15011E}" dt="2020-02-25T22:13:13.137" v="2709" actId="2696"/>
        <pc:sldMkLst>
          <pc:docMk/>
          <pc:sldMk cId="3223846770" sldId="274"/>
        </pc:sldMkLst>
        <pc:spChg chg="mod">
          <ac:chgData name="Jon Anderson" userId="f095cfe6-fed1-4b43-a2ec-79ff403e8370" providerId="ADAL" clId="{6E7879F5-51B2-4ED5-AAB1-9F3E8D15011E}" dt="2020-02-25T22:12:45.136" v="2703" actId="20577"/>
          <ac:spMkLst>
            <pc:docMk/>
            <pc:sldMk cId="3223846770" sldId="274"/>
            <ac:spMk id="2" creationId="{0AF32091-86BE-40BF-A526-248924A12EE9}"/>
          </ac:spMkLst>
        </pc:spChg>
      </pc:sldChg>
    </pc:docChg>
  </pc:docChgLst>
  <pc:docChgLst>
    <pc:chgData name="Jon" userId="f095cfe6-fed1-4b43-a2ec-79ff403e8370" providerId="ADAL" clId="{6E7879F5-51B2-4ED5-AAB1-9F3E8D15011E}"/>
    <pc:docChg chg="undo redo custSel addSld modSld sldOrd">
      <pc:chgData name="Jon" userId="f095cfe6-fed1-4b43-a2ec-79ff403e8370" providerId="ADAL" clId="{6E7879F5-51B2-4ED5-AAB1-9F3E8D15011E}" dt="2020-02-26T19:10:36.553" v="1580" actId="20577"/>
      <pc:docMkLst>
        <pc:docMk/>
      </pc:docMkLst>
      <pc:sldChg chg="modSp">
        <pc:chgData name="Jon" userId="f095cfe6-fed1-4b43-a2ec-79ff403e8370" providerId="ADAL" clId="{6E7879F5-51B2-4ED5-AAB1-9F3E8D15011E}" dt="2020-02-26T19:03:36.808" v="1226" actId="313"/>
        <pc:sldMkLst>
          <pc:docMk/>
          <pc:sldMk cId="4192052397" sldId="267"/>
        </pc:sldMkLst>
        <pc:spChg chg="mod">
          <ac:chgData name="Jon" userId="f095cfe6-fed1-4b43-a2ec-79ff403e8370" providerId="ADAL" clId="{6E7879F5-51B2-4ED5-AAB1-9F3E8D15011E}" dt="2020-02-26T19:03:36.808" v="1226" actId="313"/>
          <ac:spMkLst>
            <pc:docMk/>
            <pc:sldMk cId="4192052397" sldId="267"/>
            <ac:spMk id="7" creationId="{DC7B332C-4881-4BCE-997F-9C53B6BBC396}"/>
          </ac:spMkLst>
        </pc:spChg>
      </pc:sldChg>
      <pc:sldChg chg="modSp">
        <pc:chgData name="Jon" userId="f095cfe6-fed1-4b43-a2ec-79ff403e8370" providerId="ADAL" clId="{6E7879F5-51B2-4ED5-AAB1-9F3E8D15011E}" dt="2020-02-26T19:10:36.553" v="1580" actId="20577"/>
        <pc:sldMkLst>
          <pc:docMk/>
          <pc:sldMk cId="1743825160" sldId="268"/>
        </pc:sldMkLst>
        <pc:spChg chg="mod">
          <ac:chgData name="Jon" userId="f095cfe6-fed1-4b43-a2ec-79ff403e8370" providerId="ADAL" clId="{6E7879F5-51B2-4ED5-AAB1-9F3E8D15011E}" dt="2020-02-26T19:10:36.553" v="1580" actId="20577"/>
          <ac:spMkLst>
            <pc:docMk/>
            <pc:sldMk cId="1743825160" sldId="268"/>
            <ac:spMk id="7" creationId="{DC7B332C-4881-4BCE-997F-9C53B6BBC396}"/>
          </ac:spMkLst>
        </pc:spChg>
      </pc:sldChg>
      <pc:sldChg chg="modSp add ord">
        <pc:chgData name="Jon" userId="f095cfe6-fed1-4b43-a2ec-79ff403e8370" providerId="ADAL" clId="{6E7879F5-51B2-4ED5-AAB1-9F3E8D15011E}" dt="2020-02-26T18:51:19.686" v="24" actId="122"/>
        <pc:sldMkLst>
          <pc:docMk/>
          <pc:sldMk cId="3318053949" sldId="273"/>
        </pc:sldMkLst>
        <pc:spChg chg="mod">
          <ac:chgData name="Jon" userId="f095cfe6-fed1-4b43-a2ec-79ff403e8370" providerId="ADAL" clId="{6E7879F5-51B2-4ED5-AAB1-9F3E8D15011E}" dt="2020-02-26T18:51:19.686" v="24" actId="122"/>
          <ac:spMkLst>
            <pc:docMk/>
            <pc:sldMk cId="3318053949" sldId="273"/>
            <ac:spMk id="2" creationId="{84373F98-A287-4A46-905E-27C869389DF6}"/>
          </ac:spMkLst>
        </pc:spChg>
      </pc:sldChg>
      <pc:sldChg chg="modSp add ord">
        <pc:chgData name="Jon" userId="f095cfe6-fed1-4b43-a2ec-79ff403e8370" providerId="ADAL" clId="{6E7879F5-51B2-4ED5-AAB1-9F3E8D15011E}" dt="2020-02-26T18:51:40.398" v="37" actId="20577"/>
        <pc:sldMkLst>
          <pc:docMk/>
          <pc:sldMk cId="1569099434" sldId="274"/>
        </pc:sldMkLst>
        <pc:spChg chg="mod">
          <ac:chgData name="Jon" userId="f095cfe6-fed1-4b43-a2ec-79ff403e8370" providerId="ADAL" clId="{6E7879F5-51B2-4ED5-AAB1-9F3E8D15011E}" dt="2020-02-26T18:51:40.398" v="37" actId="20577"/>
          <ac:spMkLst>
            <pc:docMk/>
            <pc:sldMk cId="1569099434" sldId="274"/>
            <ac:spMk id="2" creationId="{48E40B77-E023-42E1-A1E3-86EFFD3FF55F}"/>
          </ac:spMkLst>
        </pc:spChg>
      </pc:sldChg>
      <pc:sldChg chg="modSp add">
        <pc:chgData name="Jon" userId="f095cfe6-fed1-4b43-a2ec-79ff403e8370" providerId="ADAL" clId="{6E7879F5-51B2-4ED5-AAB1-9F3E8D15011E}" dt="2020-02-26T19:01:03.427" v="1027" actId="20577"/>
        <pc:sldMkLst>
          <pc:docMk/>
          <pc:sldMk cId="3286408784" sldId="275"/>
        </pc:sldMkLst>
        <pc:spChg chg="mod">
          <ac:chgData name="Jon" userId="f095cfe6-fed1-4b43-a2ec-79ff403e8370" providerId="ADAL" clId="{6E7879F5-51B2-4ED5-AAB1-9F3E8D15011E}" dt="2020-02-26T19:01:03.427" v="1027" actId="20577"/>
          <ac:spMkLst>
            <pc:docMk/>
            <pc:sldMk cId="3286408784" sldId="275"/>
            <ac:spMk id="7" creationId="{DC7B332C-4881-4BCE-997F-9C53B6BBC396}"/>
          </ac:spMkLst>
        </pc:spChg>
      </pc:sldChg>
      <pc:sldChg chg="modSp add ord">
        <pc:chgData name="Jon" userId="f095cfe6-fed1-4b43-a2ec-79ff403e8370" providerId="ADAL" clId="{6E7879F5-51B2-4ED5-AAB1-9F3E8D15011E}" dt="2020-02-26T19:05:35.401" v="1386" actId="20577"/>
        <pc:sldMkLst>
          <pc:docMk/>
          <pc:sldMk cId="1175369267" sldId="276"/>
        </pc:sldMkLst>
        <pc:spChg chg="mod">
          <ac:chgData name="Jon" userId="f095cfe6-fed1-4b43-a2ec-79ff403e8370" providerId="ADAL" clId="{6E7879F5-51B2-4ED5-AAB1-9F3E8D15011E}" dt="2020-02-26T19:04:32.564" v="1247" actId="20577"/>
          <ac:spMkLst>
            <pc:docMk/>
            <pc:sldMk cId="1175369267" sldId="276"/>
            <ac:spMk id="2" creationId="{6B1DC75C-CAF4-4CC9-9CCC-1F567FEF6F5A}"/>
          </ac:spMkLst>
        </pc:spChg>
        <pc:spChg chg="mod">
          <ac:chgData name="Jon" userId="f095cfe6-fed1-4b43-a2ec-79ff403e8370" providerId="ADAL" clId="{6E7879F5-51B2-4ED5-AAB1-9F3E8D15011E}" dt="2020-02-26T19:05:35.401" v="1386" actId="20577"/>
          <ac:spMkLst>
            <pc:docMk/>
            <pc:sldMk cId="1175369267" sldId="276"/>
            <ac:spMk id="7" creationId="{DC7B332C-4881-4BCE-997F-9C53B6BBC396}"/>
          </ac:spMkLst>
        </pc:spChg>
      </pc:sldChg>
    </pc:docChg>
  </pc:docChgLst>
  <pc:docChgLst>
    <pc:chgData name="Jon Anderson" userId="f095cfe6-fed1-4b43-a2ec-79ff403e8370" providerId="ADAL" clId="{935FFCDA-FD16-4716-827C-32C64D6C020D}"/>
    <pc:docChg chg="undo custSel mod addSld delSld modSld sldOrd">
      <pc:chgData name="Jon Anderson" userId="f095cfe6-fed1-4b43-a2ec-79ff403e8370" providerId="ADAL" clId="{935FFCDA-FD16-4716-827C-32C64D6C020D}" dt="2020-03-01T19:55:05.781" v="4190" actId="20577"/>
      <pc:docMkLst>
        <pc:docMk/>
      </pc:docMkLst>
      <pc:sldChg chg="modSp mod">
        <pc:chgData name="Jon Anderson" userId="f095cfe6-fed1-4b43-a2ec-79ff403e8370" providerId="ADAL" clId="{935FFCDA-FD16-4716-827C-32C64D6C020D}" dt="2020-03-01T19:18:58.933" v="4184" actId="20577"/>
        <pc:sldMkLst>
          <pc:docMk/>
          <pc:sldMk cId="2627788169" sldId="280"/>
        </pc:sldMkLst>
        <pc:spChg chg="mod">
          <ac:chgData name="Jon Anderson" userId="f095cfe6-fed1-4b43-a2ec-79ff403e8370" providerId="ADAL" clId="{935FFCDA-FD16-4716-827C-32C64D6C020D}" dt="2020-03-01T19:18:58.933" v="4184" actId="20577"/>
          <ac:spMkLst>
            <pc:docMk/>
            <pc:sldMk cId="2627788169" sldId="280"/>
            <ac:spMk id="2" creationId="{810454E4-B65E-4200-A6D0-67A67B852CE8}"/>
          </ac:spMkLst>
        </pc:spChg>
      </pc:sldChg>
      <pc:sldChg chg="delSp modSp mod">
        <pc:chgData name="Jon Anderson" userId="f095cfe6-fed1-4b43-a2ec-79ff403e8370" providerId="ADAL" clId="{935FFCDA-FD16-4716-827C-32C64D6C020D}" dt="2020-03-01T18:55:47.882" v="4091" actId="1076"/>
        <pc:sldMkLst>
          <pc:docMk/>
          <pc:sldMk cId="3878777229" sldId="283"/>
        </pc:sldMkLst>
        <pc:spChg chg="mod">
          <ac:chgData name="Jon Anderson" userId="f095cfe6-fed1-4b43-a2ec-79ff403e8370" providerId="ADAL" clId="{935FFCDA-FD16-4716-827C-32C64D6C020D}" dt="2020-03-01T18:55:47.882" v="4091" actId="1076"/>
          <ac:spMkLst>
            <pc:docMk/>
            <pc:sldMk cId="3878777229" sldId="283"/>
            <ac:spMk id="2" creationId="{D3EAEAF7-2241-4079-9B1B-22D395487213}"/>
          </ac:spMkLst>
        </pc:spChg>
        <pc:picChg chg="del">
          <ac:chgData name="Jon Anderson" userId="f095cfe6-fed1-4b43-a2ec-79ff403e8370" providerId="ADAL" clId="{935FFCDA-FD16-4716-827C-32C64D6C020D}" dt="2020-03-01T18:55:43.655" v="4090" actId="478"/>
          <ac:picMkLst>
            <pc:docMk/>
            <pc:sldMk cId="3878777229" sldId="283"/>
            <ac:picMk id="7" creationId="{D8B498BE-56B8-49A3-B19E-68A0478387E9}"/>
          </ac:picMkLst>
        </pc:picChg>
      </pc:sldChg>
      <pc:sldChg chg="modSp mod">
        <pc:chgData name="Jon Anderson" userId="f095cfe6-fed1-4b43-a2ec-79ff403e8370" providerId="ADAL" clId="{935FFCDA-FD16-4716-827C-32C64D6C020D}" dt="2020-03-01T18:16:06.079" v="732"/>
        <pc:sldMkLst>
          <pc:docMk/>
          <pc:sldMk cId="4195353866" sldId="285"/>
        </pc:sldMkLst>
        <pc:spChg chg="mod">
          <ac:chgData name="Jon Anderson" userId="f095cfe6-fed1-4b43-a2ec-79ff403e8370" providerId="ADAL" clId="{935FFCDA-FD16-4716-827C-32C64D6C020D}" dt="2020-03-01T18:16:06.079" v="732"/>
          <ac:spMkLst>
            <pc:docMk/>
            <pc:sldMk cId="4195353866" sldId="285"/>
            <ac:spMk id="3" creationId="{CF95A5C4-0B02-4974-9E42-7EB4AD9E6401}"/>
          </ac:spMkLst>
        </pc:spChg>
      </pc:sldChg>
      <pc:sldChg chg="modSp mod">
        <pc:chgData name="Jon Anderson" userId="f095cfe6-fed1-4b43-a2ec-79ff403e8370" providerId="ADAL" clId="{935FFCDA-FD16-4716-827C-32C64D6C020D}" dt="2020-03-01T19:34:39.862" v="4189"/>
        <pc:sldMkLst>
          <pc:docMk/>
          <pc:sldMk cId="1021953051" sldId="286"/>
        </pc:sldMkLst>
        <pc:spChg chg="mod">
          <ac:chgData name="Jon Anderson" userId="f095cfe6-fed1-4b43-a2ec-79ff403e8370" providerId="ADAL" clId="{935FFCDA-FD16-4716-827C-32C64D6C020D}" dt="2020-03-01T19:34:39.862" v="4189"/>
          <ac:spMkLst>
            <pc:docMk/>
            <pc:sldMk cId="1021953051" sldId="286"/>
            <ac:spMk id="3" creationId="{CF95A5C4-0B02-4974-9E42-7EB4AD9E6401}"/>
          </ac:spMkLst>
        </pc:spChg>
      </pc:sldChg>
      <pc:sldChg chg="ord">
        <pc:chgData name="Jon Anderson" userId="f095cfe6-fed1-4b43-a2ec-79ff403e8370" providerId="ADAL" clId="{935FFCDA-FD16-4716-827C-32C64D6C020D}" dt="2020-03-01T19:29:43.843" v="4186"/>
        <pc:sldMkLst>
          <pc:docMk/>
          <pc:sldMk cId="641378720" sldId="288"/>
        </pc:sldMkLst>
      </pc:sldChg>
      <pc:sldChg chg="modSp del mod">
        <pc:chgData name="Jon Anderson" userId="f095cfe6-fed1-4b43-a2ec-79ff403e8370" providerId="ADAL" clId="{935FFCDA-FD16-4716-827C-32C64D6C020D}" dt="2020-03-01T18:44:46.800" v="3248" actId="2696"/>
        <pc:sldMkLst>
          <pc:docMk/>
          <pc:sldMk cId="2020669522" sldId="289"/>
        </pc:sldMkLst>
        <pc:spChg chg="mod">
          <ac:chgData name="Jon Anderson" userId="f095cfe6-fed1-4b43-a2ec-79ff403e8370" providerId="ADAL" clId="{935FFCDA-FD16-4716-827C-32C64D6C020D}" dt="2020-03-01T18:43:21.835" v="3220" actId="20577"/>
          <ac:spMkLst>
            <pc:docMk/>
            <pc:sldMk cId="2020669522" sldId="289"/>
            <ac:spMk id="3" creationId="{CF95A5C4-0B02-4974-9E42-7EB4AD9E6401}"/>
          </ac:spMkLst>
        </pc:spChg>
      </pc:sldChg>
      <pc:sldChg chg="delSp modSp mod">
        <pc:chgData name="Jon Anderson" userId="f095cfe6-fed1-4b43-a2ec-79ff403e8370" providerId="ADAL" clId="{935FFCDA-FD16-4716-827C-32C64D6C020D}" dt="2020-03-01T18:54:54.386" v="4068" actId="113"/>
        <pc:sldMkLst>
          <pc:docMk/>
          <pc:sldMk cId="2712928405" sldId="290"/>
        </pc:sldMkLst>
        <pc:spChg chg="mod">
          <ac:chgData name="Jon Anderson" userId="f095cfe6-fed1-4b43-a2ec-79ff403e8370" providerId="ADAL" clId="{935FFCDA-FD16-4716-827C-32C64D6C020D}" dt="2020-03-01T18:54:09.308" v="3931" actId="1076"/>
          <ac:spMkLst>
            <pc:docMk/>
            <pc:sldMk cId="2712928405" sldId="290"/>
            <ac:spMk id="2" creationId="{D3EAEAF7-2241-4079-9B1B-22D395487213}"/>
          </ac:spMkLst>
        </pc:spChg>
        <pc:spChg chg="mod">
          <ac:chgData name="Jon Anderson" userId="f095cfe6-fed1-4b43-a2ec-79ff403e8370" providerId="ADAL" clId="{935FFCDA-FD16-4716-827C-32C64D6C020D}" dt="2020-03-01T18:54:54.386" v="4068" actId="113"/>
          <ac:spMkLst>
            <pc:docMk/>
            <pc:sldMk cId="2712928405" sldId="290"/>
            <ac:spMk id="3" creationId="{CF95A5C4-0B02-4974-9E42-7EB4AD9E6401}"/>
          </ac:spMkLst>
        </pc:spChg>
        <pc:picChg chg="del">
          <ac:chgData name="Jon Anderson" userId="f095cfe6-fed1-4b43-a2ec-79ff403e8370" providerId="ADAL" clId="{935FFCDA-FD16-4716-827C-32C64D6C020D}" dt="2020-03-01T18:45:23.834" v="3309" actId="478"/>
          <ac:picMkLst>
            <pc:docMk/>
            <pc:sldMk cId="2712928405" sldId="290"/>
            <ac:picMk id="7" creationId="{D8B498BE-56B8-49A3-B19E-68A0478387E9}"/>
          </ac:picMkLst>
        </pc:picChg>
      </pc:sldChg>
      <pc:sldChg chg="modSp mod">
        <pc:chgData name="Jon Anderson" userId="f095cfe6-fed1-4b43-a2ec-79ff403e8370" providerId="ADAL" clId="{935FFCDA-FD16-4716-827C-32C64D6C020D}" dt="2020-03-01T18:41:24.159" v="3176" actId="20577"/>
        <pc:sldMkLst>
          <pc:docMk/>
          <pc:sldMk cId="1950811603" sldId="291"/>
        </pc:sldMkLst>
        <pc:spChg chg="mod">
          <ac:chgData name="Jon Anderson" userId="f095cfe6-fed1-4b43-a2ec-79ff403e8370" providerId="ADAL" clId="{935FFCDA-FD16-4716-827C-32C64D6C020D}" dt="2020-03-01T18:41:24.159" v="3176" actId="20577"/>
          <ac:spMkLst>
            <pc:docMk/>
            <pc:sldMk cId="1950811603" sldId="291"/>
            <ac:spMk id="3" creationId="{CF95A5C4-0B02-4974-9E42-7EB4AD9E6401}"/>
          </ac:spMkLst>
        </pc:spChg>
      </pc:sldChg>
      <pc:sldChg chg="addSp delSp modSp mod">
        <pc:chgData name="Jon Anderson" userId="f095cfe6-fed1-4b43-a2ec-79ff403e8370" providerId="ADAL" clId="{935FFCDA-FD16-4716-827C-32C64D6C020D}" dt="2020-03-01T19:55:05.781" v="4190" actId="20577"/>
        <pc:sldMkLst>
          <pc:docMk/>
          <pc:sldMk cId="2827401202" sldId="292"/>
        </pc:sldMkLst>
        <pc:spChg chg="mod">
          <ac:chgData name="Jon Anderson" userId="f095cfe6-fed1-4b43-a2ec-79ff403e8370" providerId="ADAL" clId="{935FFCDA-FD16-4716-827C-32C64D6C020D}" dt="2020-03-01T18:55:28.326" v="4089" actId="26606"/>
          <ac:spMkLst>
            <pc:docMk/>
            <pc:sldMk cId="2827401202" sldId="292"/>
            <ac:spMk id="2" creationId="{D3EAEAF7-2241-4079-9B1B-22D395487213}"/>
          </ac:spMkLst>
        </pc:spChg>
        <pc:spChg chg="mod">
          <ac:chgData name="Jon Anderson" userId="f095cfe6-fed1-4b43-a2ec-79ff403e8370" providerId="ADAL" clId="{935FFCDA-FD16-4716-827C-32C64D6C020D}" dt="2020-03-01T19:55:05.781" v="4190" actId="20577"/>
          <ac:spMkLst>
            <pc:docMk/>
            <pc:sldMk cId="2827401202" sldId="292"/>
            <ac:spMk id="3" creationId="{CF95A5C4-0B02-4974-9E42-7EB4AD9E6401}"/>
          </ac:spMkLst>
        </pc:spChg>
        <pc:spChg chg="del">
          <ac:chgData name="Jon Anderson" userId="f095cfe6-fed1-4b43-a2ec-79ff403e8370" providerId="ADAL" clId="{935FFCDA-FD16-4716-827C-32C64D6C020D}" dt="2020-03-01T18:55:28.326" v="4089" actId="26606"/>
          <ac:spMkLst>
            <pc:docMk/>
            <pc:sldMk cId="2827401202" sldId="292"/>
            <ac:spMk id="10" creationId="{FF0330B1-AAAC-427D-8A95-40380162BC65}"/>
          </ac:spMkLst>
        </pc:spChg>
        <pc:spChg chg="add">
          <ac:chgData name="Jon Anderson" userId="f095cfe6-fed1-4b43-a2ec-79ff403e8370" providerId="ADAL" clId="{935FFCDA-FD16-4716-827C-32C64D6C020D}" dt="2020-03-01T18:55:28.326" v="4089" actId="26606"/>
          <ac:spMkLst>
            <pc:docMk/>
            <pc:sldMk cId="2827401202" sldId="292"/>
            <ac:spMk id="15" creationId="{8D70B121-56F4-4848-B38B-182089D909FA}"/>
          </ac:spMkLst>
        </pc:spChg>
        <pc:picChg chg="del">
          <ac:chgData name="Jon Anderson" userId="f095cfe6-fed1-4b43-a2ec-79ff403e8370" providerId="ADAL" clId="{935FFCDA-FD16-4716-827C-32C64D6C020D}" dt="2020-03-01T18:55:18.280" v="4087" actId="478"/>
          <ac:picMkLst>
            <pc:docMk/>
            <pc:sldMk cId="2827401202" sldId="292"/>
            <ac:picMk id="7" creationId="{D8B498BE-56B8-49A3-B19E-68A0478387E9}"/>
          </ac:picMkLst>
        </pc:picChg>
        <pc:cxnChg chg="add">
          <ac:chgData name="Jon Anderson" userId="f095cfe6-fed1-4b43-a2ec-79ff403e8370" providerId="ADAL" clId="{935FFCDA-FD16-4716-827C-32C64D6C020D}" dt="2020-03-01T18:55:28.326" v="4089" actId="26606"/>
          <ac:cxnSpMkLst>
            <pc:docMk/>
            <pc:sldMk cId="2827401202" sldId="292"/>
            <ac:cxnSpMk id="17" creationId="{2D72A2C9-F3CA-4216-8BAD-FA4C970C3C4E}"/>
          </ac:cxnSpMkLst>
        </pc:cxnChg>
      </pc:sldChg>
      <pc:sldChg chg="modSp mod">
        <pc:chgData name="Jon Anderson" userId="f095cfe6-fed1-4b43-a2ec-79ff403e8370" providerId="ADAL" clId="{935FFCDA-FD16-4716-827C-32C64D6C020D}" dt="2020-03-01T18:58:00.984" v="4156" actId="6549"/>
        <pc:sldMkLst>
          <pc:docMk/>
          <pc:sldMk cId="2152029875" sldId="293"/>
        </pc:sldMkLst>
        <pc:spChg chg="mod">
          <ac:chgData name="Jon Anderson" userId="f095cfe6-fed1-4b43-a2ec-79ff403e8370" providerId="ADAL" clId="{935FFCDA-FD16-4716-827C-32C64D6C020D}" dt="2020-03-01T18:56:17.232" v="4102" actId="20577"/>
          <ac:spMkLst>
            <pc:docMk/>
            <pc:sldMk cId="2152029875" sldId="293"/>
            <ac:spMk id="2" creationId="{D3EAEAF7-2241-4079-9B1B-22D395487213}"/>
          </ac:spMkLst>
        </pc:spChg>
        <pc:spChg chg="mod">
          <ac:chgData name="Jon Anderson" userId="f095cfe6-fed1-4b43-a2ec-79ff403e8370" providerId="ADAL" clId="{935FFCDA-FD16-4716-827C-32C64D6C020D}" dt="2020-03-01T18:58:00.984" v="4156" actId="6549"/>
          <ac:spMkLst>
            <pc:docMk/>
            <pc:sldMk cId="2152029875" sldId="293"/>
            <ac:spMk id="3" creationId="{CF95A5C4-0B02-4974-9E42-7EB4AD9E6401}"/>
          </ac:spMkLst>
        </pc:spChg>
      </pc:sldChg>
      <pc:sldChg chg="del">
        <pc:chgData name="Jon Anderson" userId="f095cfe6-fed1-4b43-a2ec-79ff403e8370" providerId="ADAL" clId="{935FFCDA-FD16-4716-827C-32C64D6C020D}" dt="2020-03-01T18:58:45.963" v="4157" actId="2696"/>
        <pc:sldMkLst>
          <pc:docMk/>
          <pc:sldMk cId="1030041673" sldId="294"/>
        </pc:sldMkLst>
      </pc:sldChg>
      <pc:sldChg chg="modSp add mod">
        <pc:chgData name="Jon Anderson" userId="f095cfe6-fed1-4b43-a2ec-79ff403e8370" providerId="ADAL" clId="{935FFCDA-FD16-4716-827C-32C64D6C020D}" dt="2020-03-01T18:20:07.392" v="1192" actId="20577"/>
        <pc:sldMkLst>
          <pc:docMk/>
          <pc:sldMk cId="3639542314" sldId="295"/>
        </pc:sldMkLst>
        <pc:spChg chg="mod">
          <ac:chgData name="Jon Anderson" userId="f095cfe6-fed1-4b43-a2ec-79ff403e8370" providerId="ADAL" clId="{935FFCDA-FD16-4716-827C-32C64D6C020D}" dt="2020-03-01T18:16:27.383" v="765" actId="20577"/>
          <ac:spMkLst>
            <pc:docMk/>
            <pc:sldMk cId="3639542314" sldId="295"/>
            <ac:spMk id="2" creationId="{D3EAEAF7-2241-4079-9B1B-22D395487213}"/>
          </ac:spMkLst>
        </pc:spChg>
        <pc:spChg chg="mod">
          <ac:chgData name="Jon Anderson" userId="f095cfe6-fed1-4b43-a2ec-79ff403e8370" providerId="ADAL" clId="{935FFCDA-FD16-4716-827C-32C64D6C020D}" dt="2020-03-01T18:20:07.392" v="1192" actId="20577"/>
          <ac:spMkLst>
            <pc:docMk/>
            <pc:sldMk cId="3639542314" sldId="295"/>
            <ac:spMk id="3" creationId="{CF95A5C4-0B02-4974-9E42-7EB4AD9E6401}"/>
          </ac:spMkLst>
        </pc:spChg>
      </pc:sldChg>
      <pc:sldChg chg="modSp add mod">
        <pc:chgData name="Jon Anderson" userId="f095cfe6-fed1-4b43-a2ec-79ff403e8370" providerId="ADAL" clId="{935FFCDA-FD16-4716-827C-32C64D6C020D}" dt="2020-03-01T18:25:30" v="2090" actId="20577"/>
        <pc:sldMkLst>
          <pc:docMk/>
          <pc:sldMk cId="2412388670" sldId="296"/>
        </pc:sldMkLst>
        <pc:spChg chg="mod">
          <ac:chgData name="Jon Anderson" userId="f095cfe6-fed1-4b43-a2ec-79ff403e8370" providerId="ADAL" clId="{935FFCDA-FD16-4716-827C-32C64D6C020D}" dt="2020-03-01T18:20:59.904" v="1225" actId="20577"/>
          <ac:spMkLst>
            <pc:docMk/>
            <pc:sldMk cId="2412388670" sldId="296"/>
            <ac:spMk id="2" creationId="{D3EAEAF7-2241-4079-9B1B-22D395487213}"/>
          </ac:spMkLst>
        </pc:spChg>
        <pc:spChg chg="mod">
          <ac:chgData name="Jon Anderson" userId="f095cfe6-fed1-4b43-a2ec-79ff403e8370" providerId="ADAL" clId="{935FFCDA-FD16-4716-827C-32C64D6C020D}" dt="2020-03-01T18:25:30" v="2090" actId="20577"/>
          <ac:spMkLst>
            <pc:docMk/>
            <pc:sldMk cId="2412388670" sldId="296"/>
            <ac:spMk id="3" creationId="{CF95A5C4-0B02-4974-9E42-7EB4AD9E64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CE1F2-E857-4E6E-A248-D3095F0F9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3A002-6DA7-4B83-B43C-889866659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54F09-5AD8-470C-A8C9-71AE6C904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CD310-9348-4912-A90E-5F2F822D2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169DA-3FB9-4D4D-9957-F1CCDC3AE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7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8868D-7250-4F18-8DA9-D6EB84316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A69D21-BEF5-4D4E-A6D4-757D8CAD6D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905D3-8355-4544-8AD0-3385C3263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94058-7581-496A-80CE-F02D2A507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71B6A-1E51-4467-ADD4-A024D0CED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51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FB5B4C-0B2A-488C-A856-2E6FABAFBD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78F772-6FD6-4F36-98E2-6CB67FD2B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E07FE-7BC5-4A6F-898F-B0D6CDCB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65E6E-FEE5-4ABC-A481-73822D712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0D006-5811-456A-B143-E4A323E86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9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56381-0B85-4DF6-AF7F-CE1417293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C4FA2-55F1-4FBA-A22A-5A14B62A0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6385-9550-4A7E-B876-AB148E18F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3F2A3-3BD0-4986-A038-11509D03F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05594-7B7F-4C20-AB78-A7F8A4A65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2DD30-C433-4244-9061-7867E2BA9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C8AF4-6D79-4796-BE82-6D5506A5C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5C753-4A09-4CC5-A04D-AA324384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7B0AE-C86B-46DE-A44C-DAB2DDD4E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F798F-5ED7-4629-B4BC-8777DBF1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43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CD5B2-F167-41F8-A732-B5D0DA853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30265-8B14-422E-AC39-B8B267B981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1DF8F9-12CC-407E-BC5A-15DAC23EA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193422-7182-4CB5-8FE2-8217B96C1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BECE7-B732-408F-B765-184D0E33E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B34D7-D205-44B7-BF83-8E4EEF380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4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01145-79CF-4ECC-96FE-0D6B94EA0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CBF4E-A33B-47C5-8C25-5A6949AD2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BA6C1-428F-4EA5-9550-FACD87C43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3D36A4-FA7C-4BEF-B13F-47EE101FE0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F1D244-CC31-4ECA-A201-87F8C9D755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D300A0-B4A7-43E1-A279-48DCEC92C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DC71C-60EA-4B79-A6CA-5A390AD15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547EFA-3B45-4DF1-991A-D21AF3056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4C5DE-C487-4BAF-8958-F794D3600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E07B20-7A37-4F81-B6D8-2F98C35D7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7621A5-34BC-4376-942C-BB9F58BF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422CB-0C06-441C-B792-B179C61AB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7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23C8CA-E8F2-4AF9-A754-0ADB20BC1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75B896-9C8D-4A58-BEAB-EAC02DEC7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9AB41-A40C-4AE2-B2AA-4B290C31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1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602CD-DADF-46DF-A3C9-E5DFB404F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6BF0C-6AAC-46A9-9026-DEC0D741A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91A51D-2542-4F13-8015-64E797E18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717A4C-5855-43E6-BB7E-65C559D7F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99E63F-33E2-4BC6-801A-B9FCE5CC1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C90EBF-5518-40FB-AC6F-C2DCF2A9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3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DE189-2543-47FA-91F8-1D20AD86C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82C426-66FA-4163-894C-F7C566597E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E55990-157A-4339-82A8-BDC54272F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1C936-9B0C-47D0-943C-98CFA1EF0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54EDA-B608-43DC-9E9A-4676E96C8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67BF5-E1D8-48BA-B30C-9894E0C81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2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3C6D0C-7F59-4539-B8B1-6EE3BB38D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0E75F-8269-4941-B6DA-D0EDE2C93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7E19E-7C50-4C0F-B376-61CBD90330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B2FC1-72FE-4471-B03D-92B418573C8F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06882-CD24-4189-8FDC-A4C464D24F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D0E2D-CD5E-42F5-B27B-E3EEFB0C95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B82AD-C1F5-4C00-8BFC-99563B33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68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hyperlink" Target="https://www.recastsoftware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atchmypc.com/home-updater-download" TargetMode="External"/><Relationship Id="rId5" Type="http://schemas.openxmlformats.org/officeDocument/2006/relationships/hyperlink" Target="https://osdbuilder.osdeploy.com/" TargetMode="External"/><Relationship Id="rId4" Type="http://schemas.openxmlformats.org/officeDocument/2006/relationships/hyperlink" Target="https://www.scconfigmgr.com/modern-driver-management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ocs.microsoft.com/en-us/configmgr/core/understand/product-and-licensing-fa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1"/>
            <a:ext cx="12191990" cy="374259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373F98-A287-4A46-905E-27C869389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558" y="637763"/>
            <a:ext cx="9889797" cy="2874471"/>
          </a:xfrm>
        </p:spPr>
        <p:txBody>
          <a:bodyPr anchor="ctr">
            <a:normAutofit/>
          </a:bodyPr>
          <a:lstStyle/>
          <a:p>
            <a:pPr algn="l"/>
            <a:r>
              <a:rPr lang="en-US" sz="7200" dirty="0">
                <a:solidFill>
                  <a:schemeClr val="bg1"/>
                </a:solidFill>
              </a:rPr>
              <a:t>What’s New With Configuration Manager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3742597"/>
            <a:ext cx="12191990" cy="31154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81EAB3-EADD-4AD4-B266-D711F82A6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558" y="4307684"/>
            <a:ext cx="9544153" cy="1906846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Jon Anderson - @</a:t>
            </a:r>
            <a:r>
              <a:rPr lang="en-US" sz="3200" dirty="0" err="1"/>
              <a:t>ConfigJon</a:t>
            </a:r>
            <a:endParaRPr lang="en-US" sz="3200" dirty="0"/>
          </a:p>
          <a:p>
            <a:pPr algn="l"/>
            <a:r>
              <a:rPr lang="en-US" dirty="0"/>
              <a:t>Senior Systems Consultant at Now Micro, Inc.</a:t>
            </a:r>
          </a:p>
          <a:p>
            <a:pPr algn="l"/>
            <a:r>
              <a:rPr lang="en-US" dirty="0" err="1"/>
              <a:t>BrainStorm</a:t>
            </a:r>
            <a:r>
              <a:rPr lang="en-US" dirty="0"/>
              <a:t> 2020, Wisconsin Dells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32F003-FCA6-4CFB-A2EA-308F3AA25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1180" y="41010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32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en-US" sz="5400" dirty="0"/>
              <a:t>Co-Management - Prerequisites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Gears">
            <a:extLst>
              <a:ext uri="{FF2B5EF4-FFF2-40B4-BE49-F238E27FC236}">
                <a16:creationId xmlns:a16="http://schemas.microsoft.com/office/drawing/2014/main" id="{D8B498BE-56B8-49A3-B19E-68A047838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70706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Intune and Configuration Manager</a:t>
            </a:r>
          </a:p>
          <a:p>
            <a:r>
              <a:rPr lang="en-US" dirty="0"/>
              <a:t>Subscription to Azure AD Premium (Included in EMS)</a:t>
            </a:r>
          </a:p>
          <a:p>
            <a:r>
              <a:rPr lang="en-US" dirty="0"/>
              <a:t>At least 1 Intune license to be assigned to an administrator to access the portal (Included in EMS)</a:t>
            </a:r>
          </a:p>
          <a:p>
            <a:r>
              <a:rPr lang="en-US" dirty="0"/>
              <a:t>Configuration Manager 1710 or newer</a:t>
            </a:r>
          </a:p>
          <a:p>
            <a:r>
              <a:rPr lang="en-US" dirty="0"/>
              <a:t>Windows 10 1709 or newer</a:t>
            </a:r>
          </a:p>
          <a:p>
            <a:r>
              <a:rPr lang="en-US" dirty="0"/>
              <a:t>Windows 10 devices must be Azure AD joined or Hybrid AD joined</a:t>
            </a:r>
          </a:p>
          <a:p>
            <a:pPr lvl="1"/>
            <a:r>
              <a:rPr lang="en-US" dirty="0"/>
              <a:t>Azure Active Directory Connect tool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542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en-US" sz="5400" dirty="0"/>
              <a:t>Co-Management - Workloads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Gears">
            <a:extLst>
              <a:ext uri="{FF2B5EF4-FFF2-40B4-BE49-F238E27FC236}">
                <a16:creationId xmlns:a16="http://schemas.microsoft.com/office/drawing/2014/main" id="{D8B498BE-56B8-49A3-B19E-68A047838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70706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Compliance – </a:t>
            </a:r>
            <a:r>
              <a:rPr lang="en-US" dirty="0" err="1"/>
              <a:t>ConfigMgr</a:t>
            </a:r>
            <a:r>
              <a:rPr lang="en-US" dirty="0"/>
              <a:t> Configuration Baselines or Intune Device Compliance Policies</a:t>
            </a:r>
          </a:p>
          <a:p>
            <a:r>
              <a:rPr lang="en-US" dirty="0"/>
              <a:t>Windows Update – </a:t>
            </a:r>
            <a:r>
              <a:rPr lang="en-US" dirty="0" err="1"/>
              <a:t>ConfigMgr</a:t>
            </a:r>
            <a:r>
              <a:rPr lang="en-US" dirty="0"/>
              <a:t> / WSUS updates or Windows Update for Business</a:t>
            </a:r>
          </a:p>
          <a:p>
            <a:r>
              <a:rPr lang="en-US" dirty="0"/>
              <a:t>Endpoint Protection – Control weather the device gets policy from </a:t>
            </a:r>
            <a:r>
              <a:rPr lang="en-US" dirty="0" err="1"/>
              <a:t>ConfigMgr</a:t>
            </a:r>
            <a:r>
              <a:rPr lang="en-US" dirty="0"/>
              <a:t> or Intune</a:t>
            </a:r>
          </a:p>
          <a:p>
            <a:r>
              <a:rPr lang="en-US" dirty="0"/>
              <a:t>Device Configuration – Control weather the device gets policy from Intune or group policy</a:t>
            </a:r>
          </a:p>
          <a:p>
            <a:pPr lvl="1"/>
            <a:r>
              <a:rPr lang="en-US" dirty="0"/>
              <a:t>This setting automatically enables the Endpoint Protection workload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388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en-US" sz="5400" dirty="0" err="1"/>
              <a:t>CMPivot</a:t>
            </a:r>
            <a:endParaRPr lang="en-US" sz="5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Gears">
            <a:extLst>
              <a:ext uri="{FF2B5EF4-FFF2-40B4-BE49-F238E27FC236}">
                <a16:creationId xmlns:a16="http://schemas.microsoft.com/office/drawing/2014/main" id="{D8B498BE-56B8-49A3-B19E-68A047838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70706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Retrieve real-time information about clients</a:t>
            </a:r>
          </a:p>
          <a:p>
            <a:r>
              <a:rPr lang="en-US" dirty="0"/>
              <a:t>Data is gathered from clients using WMI and PowerShell</a:t>
            </a:r>
          </a:p>
          <a:p>
            <a:r>
              <a:rPr lang="en-US" dirty="0"/>
              <a:t>Communication with clients is done via TCP 10123 (Fast Channel)</a:t>
            </a:r>
          </a:p>
          <a:p>
            <a:r>
              <a:rPr lang="en-US" dirty="0"/>
              <a:t>Queries use the Kusto Query Language (KQL)</a:t>
            </a:r>
          </a:p>
          <a:p>
            <a:r>
              <a:rPr lang="en-US" dirty="0"/>
              <a:t>Hardware inventory data can be collected for offline devices</a:t>
            </a:r>
          </a:p>
        </p:txBody>
      </p:sp>
    </p:spTree>
    <p:extLst>
      <p:ext uri="{BB962C8B-B14F-4D97-AF65-F5344CB8AC3E}">
        <p14:creationId xmlns:p14="http://schemas.microsoft.com/office/powerpoint/2010/main" val="1021953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0277"/>
            <a:ext cx="9440332" cy="1325563"/>
          </a:xfrm>
        </p:spPr>
        <p:txBody>
          <a:bodyPr>
            <a:normAutofit/>
          </a:bodyPr>
          <a:lstStyle/>
          <a:p>
            <a:r>
              <a:rPr lang="en-US" sz="5400" dirty="0"/>
              <a:t>Management Insights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Reports information about various components of Configuration Manager</a:t>
            </a:r>
          </a:p>
          <a:p>
            <a:r>
              <a:rPr lang="en-US" dirty="0"/>
              <a:t>Cloud management readiness</a:t>
            </a:r>
          </a:p>
          <a:p>
            <a:r>
              <a:rPr lang="en-US" dirty="0"/>
              <a:t>Security vulnerabilities</a:t>
            </a:r>
          </a:p>
          <a:p>
            <a:r>
              <a:rPr lang="en-US" dirty="0"/>
              <a:t>Software Updates (WSUS settings, Windows 10 supported versions)</a:t>
            </a:r>
          </a:p>
          <a:p>
            <a:r>
              <a:rPr lang="en-US" dirty="0"/>
              <a:t>Empty collections</a:t>
            </a:r>
          </a:p>
          <a:p>
            <a:r>
              <a:rPr lang="en-US" dirty="0"/>
              <a:t>Applications without deployments</a:t>
            </a:r>
          </a:p>
          <a:p>
            <a:r>
              <a:rPr lang="en-US" dirty="0"/>
              <a:t>Unused configuration items</a:t>
            </a:r>
          </a:p>
        </p:txBody>
      </p:sp>
    </p:spTree>
    <p:extLst>
      <p:ext uri="{BB962C8B-B14F-4D97-AF65-F5344CB8AC3E}">
        <p14:creationId xmlns:p14="http://schemas.microsoft.com/office/powerpoint/2010/main" val="3565679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464"/>
            <a:ext cx="9440332" cy="1325563"/>
          </a:xfrm>
        </p:spPr>
        <p:txBody>
          <a:bodyPr>
            <a:normAutofit/>
          </a:bodyPr>
          <a:lstStyle/>
          <a:p>
            <a:r>
              <a:rPr lang="en-US" sz="5400" dirty="0"/>
              <a:t>Support Center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single tool to consolidate many troubleshooting tools</a:t>
            </a:r>
          </a:p>
          <a:p>
            <a:r>
              <a:rPr lang="en-US" dirty="0"/>
              <a:t>Support Center – Used to collect and view detailed client information and log files</a:t>
            </a:r>
          </a:p>
          <a:p>
            <a:r>
              <a:rPr lang="en-US" dirty="0"/>
              <a:t>Support Center Viewer – Used to view client data and logs collected by Support Center</a:t>
            </a:r>
          </a:p>
          <a:p>
            <a:r>
              <a:rPr lang="en-US" dirty="0"/>
              <a:t>Log File Viewer – A basic log file reader with more features than </a:t>
            </a:r>
            <a:r>
              <a:rPr lang="en-US" dirty="0" err="1"/>
              <a:t>CMTrace</a:t>
            </a:r>
            <a:endParaRPr lang="en-US" dirty="0"/>
          </a:p>
          <a:p>
            <a:r>
              <a:rPr lang="en-US" dirty="0" err="1"/>
              <a:t>OneTrace</a:t>
            </a:r>
            <a:r>
              <a:rPr lang="en-US" dirty="0"/>
              <a:t> – A advanced log file reader</a:t>
            </a:r>
          </a:p>
          <a:p>
            <a:r>
              <a:rPr lang="en-US" dirty="0"/>
              <a:t>Installed from </a:t>
            </a:r>
            <a:r>
              <a:rPr lang="en-US" b="1" dirty="0"/>
              <a:t>Program Files\Microsoft Configuration Manager\</a:t>
            </a:r>
            <a:r>
              <a:rPr lang="en-US" b="1" dirty="0" err="1"/>
              <a:t>cd.latest</a:t>
            </a:r>
            <a:r>
              <a:rPr lang="en-US" b="1" dirty="0"/>
              <a:t>\SMSSETUP\TOOLS\Support Center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928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en-US" sz="5400" dirty="0"/>
              <a:t>Desktop Analytics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Gears">
            <a:extLst>
              <a:ext uri="{FF2B5EF4-FFF2-40B4-BE49-F238E27FC236}">
                <a16:creationId xmlns:a16="http://schemas.microsoft.com/office/drawing/2014/main" id="{D8B498BE-56B8-49A3-B19E-68A047838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70706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Replacement for Windows Analytics (End of life Jan 31, 2020)</a:t>
            </a:r>
          </a:p>
          <a:p>
            <a:pPr lvl="1"/>
            <a:r>
              <a:rPr lang="en-US" dirty="0"/>
              <a:t>The Update Compliance solution in Azure still works</a:t>
            </a:r>
          </a:p>
          <a:p>
            <a:r>
              <a:rPr lang="en-US" dirty="0"/>
              <a:t>Prerequisites</a:t>
            </a:r>
          </a:p>
          <a:p>
            <a:pPr lvl="1"/>
            <a:r>
              <a:rPr lang="en-US" dirty="0"/>
              <a:t>Configuration Manger 1902 or newer</a:t>
            </a:r>
          </a:p>
          <a:p>
            <a:pPr lvl="1"/>
            <a:r>
              <a:rPr lang="en-US" dirty="0"/>
              <a:t>An active Azure subscription</a:t>
            </a:r>
          </a:p>
          <a:p>
            <a:pPr lvl="1"/>
            <a:r>
              <a:rPr lang="en-US" dirty="0"/>
              <a:t>Global admin rights in both Azure and Configuration Manager</a:t>
            </a:r>
          </a:p>
          <a:p>
            <a:pPr lvl="1"/>
            <a:r>
              <a:rPr lang="en-US" dirty="0"/>
              <a:t>Users of devices enrolled in Desktop Analytics need a E3, E5, A3, or A5 license</a:t>
            </a:r>
          </a:p>
          <a:p>
            <a:r>
              <a:rPr lang="en-US" dirty="0"/>
              <a:t>The data gathered by Desktop Analytics is exempt from Azure Log Analytics data ingestion and retention charges</a:t>
            </a:r>
          </a:p>
        </p:txBody>
      </p:sp>
    </p:spTree>
    <p:extLst>
      <p:ext uri="{BB962C8B-B14F-4D97-AF65-F5344CB8AC3E}">
        <p14:creationId xmlns:p14="http://schemas.microsoft.com/office/powerpoint/2010/main" val="1950811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" name="Rectangle 76">
            <a:extLst>
              <a:ext uri="{FF2B5EF4-FFF2-40B4-BE49-F238E27FC236}">
                <a16:creationId xmlns:a16="http://schemas.microsoft.com/office/drawing/2014/main" id="{64F519EA-836C-4E21-87EE-CE7AB0186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78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26280"/>
            <a:ext cx="4449464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210685A-6235-45A7-850D-A6F555466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3374" y="702944"/>
            <a:ext cx="5369325" cy="5586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0454E4-B65E-4200-A6D0-67A67B852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805" y="1345958"/>
            <a:ext cx="4193196" cy="4166085"/>
          </a:xfrm>
        </p:spPr>
        <p:txBody>
          <a:bodyPr>
            <a:normAutofit/>
          </a:bodyPr>
          <a:lstStyle/>
          <a:p>
            <a:r>
              <a:rPr lang="en-US" sz="4600"/>
              <a:t>BitLocker Integration</a:t>
            </a: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C833A70A-9722-46F0-A5EB-C72F787470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84" name="Rectangle 2">
              <a:extLst>
                <a:ext uri="{FF2B5EF4-FFF2-40B4-BE49-F238E27FC236}">
                  <a16:creationId xmlns:a16="http://schemas.microsoft.com/office/drawing/2014/main" id="{0E424FCE-3213-4BEE-A1E8-B7E8AEA5A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59">
              <a:extLst>
                <a:ext uri="{FF2B5EF4-FFF2-40B4-BE49-F238E27FC236}">
                  <a16:creationId xmlns:a16="http://schemas.microsoft.com/office/drawing/2014/main" id="{5EE95433-383A-45BD-BFCA-833B8F0AE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2">
              <a:extLst>
                <a:ext uri="{FF2B5EF4-FFF2-40B4-BE49-F238E27FC236}">
                  <a16:creationId xmlns:a16="http://schemas.microsoft.com/office/drawing/2014/main" id="{2EEA944D-C4D5-48D7-804D-86BE8AFC8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4">
              <a:extLst>
                <a:ext uri="{FF2B5EF4-FFF2-40B4-BE49-F238E27FC236}">
                  <a16:creationId xmlns:a16="http://schemas.microsoft.com/office/drawing/2014/main" id="{F3FCE305-3F55-48BF-8549-01E0364C8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66">
              <a:extLst>
                <a:ext uri="{FF2B5EF4-FFF2-40B4-BE49-F238E27FC236}">
                  <a16:creationId xmlns:a16="http://schemas.microsoft.com/office/drawing/2014/main" id="{23D7F518-6C41-4C3F-9060-C9FE0B1D4C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2">
              <a:extLst>
                <a:ext uri="{FF2B5EF4-FFF2-40B4-BE49-F238E27FC236}">
                  <a16:creationId xmlns:a16="http://schemas.microsoft.com/office/drawing/2014/main" id="{3B93E94B-19C7-49C9-A135-582F72B1A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59">
              <a:extLst>
                <a:ext uri="{FF2B5EF4-FFF2-40B4-BE49-F238E27FC236}">
                  <a16:creationId xmlns:a16="http://schemas.microsoft.com/office/drawing/2014/main" id="{FEF28287-3D78-44FC-8C53-70755EAF6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62">
              <a:extLst>
                <a:ext uri="{FF2B5EF4-FFF2-40B4-BE49-F238E27FC236}">
                  <a16:creationId xmlns:a16="http://schemas.microsoft.com/office/drawing/2014/main" id="{2E8ECBA7-D5B5-48AD-9108-4EB4FB5AAF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64">
              <a:extLst>
                <a:ext uri="{FF2B5EF4-FFF2-40B4-BE49-F238E27FC236}">
                  <a16:creationId xmlns:a16="http://schemas.microsoft.com/office/drawing/2014/main" id="{69CDB17F-9370-4BDB-AF7D-0C10664AF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66">
              <a:extLst>
                <a:ext uri="{FF2B5EF4-FFF2-40B4-BE49-F238E27FC236}">
                  <a16:creationId xmlns:a16="http://schemas.microsoft.com/office/drawing/2014/main" id="{65D03FDE-4254-4CCB-ACA1-CCF9ED99A1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2">
              <a:extLst>
                <a:ext uri="{FF2B5EF4-FFF2-40B4-BE49-F238E27FC236}">
                  <a16:creationId xmlns:a16="http://schemas.microsoft.com/office/drawing/2014/main" id="{406E5C16-E87A-48D6-808A-4E99A9FA2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59">
              <a:extLst>
                <a:ext uri="{FF2B5EF4-FFF2-40B4-BE49-F238E27FC236}">
                  <a16:creationId xmlns:a16="http://schemas.microsoft.com/office/drawing/2014/main" id="{DD6696B0-7715-471B-835A-DA4F6E0B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62">
              <a:extLst>
                <a:ext uri="{FF2B5EF4-FFF2-40B4-BE49-F238E27FC236}">
                  <a16:creationId xmlns:a16="http://schemas.microsoft.com/office/drawing/2014/main" id="{7B7BE224-1A69-42AA-9C1C-29ADE08B27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64">
              <a:extLst>
                <a:ext uri="{FF2B5EF4-FFF2-40B4-BE49-F238E27FC236}">
                  <a16:creationId xmlns:a16="http://schemas.microsoft.com/office/drawing/2014/main" id="{F4CBB296-B6FF-43BA-A2F1-471A7D6A3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66">
              <a:extLst>
                <a:ext uri="{FF2B5EF4-FFF2-40B4-BE49-F238E27FC236}">
                  <a16:creationId xmlns:a16="http://schemas.microsoft.com/office/drawing/2014/main" id="{7B9B8F5E-97B1-4CC6-A25F-0406AF9F8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2">
              <a:extLst>
                <a:ext uri="{FF2B5EF4-FFF2-40B4-BE49-F238E27FC236}">
                  <a16:creationId xmlns:a16="http://schemas.microsoft.com/office/drawing/2014/main" id="{9EB4DAA2-343C-4239-A2B2-D2412770B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59">
              <a:extLst>
                <a:ext uri="{FF2B5EF4-FFF2-40B4-BE49-F238E27FC236}">
                  <a16:creationId xmlns:a16="http://schemas.microsoft.com/office/drawing/2014/main" id="{8D6B2AAD-8F5E-4D57-B2E6-7DBB7953C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62">
              <a:extLst>
                <a:ext uri="{FF2B5EF4-FFF2-40B4-BE49-F238E27FC236}">
                  <a16:creationId xmlns:a16="http://schemas.microsoft.com/office/drawing/2014/main" id="{9CE95F93-6BC5-4616-9F8D-B941B4B8F1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64">
              <a:extLst>
                <a:ext uri="{FF2B5EF4-FFF2-40B4-BE49-F238E27FC236}">
                  <a16:creationId xmlns:a16="http://schemas.microsoft.com/office/drawing/2014/main" id="{A8C3D8DE-DC76-487C-8C2A-7684D5C9E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66">
              <a:extLst>
                <a:ext uri="{FF2B5EF4-FFF2-40B4-BE49-F238E27FC236}">
                  <a16:creationId xmlns:a16="http://schemas.microsoft.com/office/drawing/2014/main" id="{56088CB5-E2A8-49A4-8AB5-6D5463E03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2">
              <a:extLst>
                <a:ext uri="{FF2B5EF4-FFF2-40B4-BE49-F238E27FC236}">
                  <a16:creationId xmlns:a16="http://schemas.microsoft.com/office/drawing/2014/main" id="{372F50F8-8B88-48EF-B21C-B5B264262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59">
              <a:extLst>
                <a:ext uri="{FF2B5EF4-FFF2-40B4-BE49-F238E27FC236}">
                  <a16:creationId xmlns:a16="http://schemas.microsoft.com/office/drawing/2014/main" id="{37008499-DF9A-4230-BE00-35B862316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62">
              <a:extLst>
                <a:ext uri="{FF2B5EF4-FFF2-40B4-BE49-F238E27FC236}">
                  <a16:creationId xmlns:a16="http://schemas.microsoft.com/office/drawing/2014/main" id="{BCEE48F0-E436-451D-A5FE-0D818D19E8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64">
              <a:extLst>
                <a:ext uri="{FF2B5EF4-FFF2-40B4-BE49-F238E27FC236}">
                  <a16:creationId xmlns:a16="http://schemas.microsoft.com/office/drawing/2014/main" id="{6852656E-1E8F-41F9-900D-8E8CC1B2B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66">
              <a:extLst>
                <a:ext uri="{FF2B5EF4-FFF2-40B4-BE49-F238E27FC236}">
                  <a16:creationId xmlns:a16="http://schemas.microsoft.com/office/drawing/2014/main" id="{489DA605-39DD-45FD-9796-12A36B23B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D5CF60D5-789A-429F-8DB4-2A33C7AE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9734" y="750307"/>
            <a:ext cx="5369326" cy="5357387"/>
          </a:xfrm>
        </p:spPr>
        <p:txBody>
          <a:bodyPr anchor="ctr">
            <a:normAutofit/>
          </a:bodyPr>
          <a:lstStyle/>
          <a:p>
            <a:r>
              <a:rPr lang="en-US" sz="2200" dirty="0"/>
              <a:t>Introduced in Configuration Manager 1910</a:t>
            </a:r>
          </a:p>
          <a:p>
            <a:r>
              <a:rPr lang="en-US" sz="2200" dirty="0"/>
              <a:t>Management Point needs to be in HTTPS mode</a:t>
            </a:r>
          </a:p>
          <a:p>
            <a:r>
              <a:rPr lang="en-US" sz="2200" dirty="0"/>
              <a:t>Reporting services point required to run reports</a:t>
            </a:r>
          </a:p>
          <a:p>
            <a:r>
              <a:rPr lang="en-US" sz="2200" dirty="0"/>
              <a:t>Windows Server with IIS required to self-service and administration websites</a:t>
            </a:r>
          </a:p>
          <a:p>
            <a:r>
              <a:rPr lang="en-US" sz="2200" dirty="0"/>
              <a:t>Recovery keys are stored in the site database</a:t>
            </a:r>
          </a:p>
          <a:p>
            <a:pPr lvl="1"/>
            <a:r>
              <a:rPr lang="en-US" sz="2200" dirty="0"/>
              <a:t>The database can optionally be encrypted</a:t>
            </a:r>
          </a:p>
          <a:p>
            <a:pPr lvl="1"/>
            <a:r>
              <a:rPr lang="en-US" sz="2200" dirty="0"/>
              <a:t>Encrypting the database may cause performance degradation</a:t>
            </a:r>
          </a:p>
        </p:txBody>
      </p:sp>
    </p:spTree>
    <p:extLst>
      <p:ext uri="{BB962C8B-B14F-4D97-AF65-F5344CB8AC3E}">
        <p14:creationId xmlns:p14="http://schemas.microsoft.com/office/powerpoint/2010/main" val="641378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Other Features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Deploy Edge</a:t>
            </a:r>
          </a:p>
          <a:p>
            <a:r>
              <a:rPr lang="en-US" sz="2400" dirty="0"/>
              <a:t>Package Conversion Manager</a:t>
            </a:r>
          </a:p>
          <a:p>
            <a:r>
              <a:rPr lang="en-US" sz="2400" dirty="0"/>
              <a:t>Phased Deployments</a:t>
            </a:r>
          </a:p>
          <a:p>
            <a:r>
              <a:rPr lang="en-US" sz="2400"/>
              <a:t>Run </a:t>
            </a:r>
            <a:r>
              <a:rPr lang="en-US" sz="2400" dirty="0"/>
              <a:t>PowerShell Scripts</a:t>
            </a:r>
          </a:p>
          <a:p>
            <a:r>
              <a:rPr lang="en-US" sz="2400" dirty="0"/>
              <a:t>Enhanced HTTP mode</a:t>
            </a:r>
          </a:p>
        </p:txBody>
      </p:sp>
    </p:spTree>
    <p:extLst>
      <p:ext uri="{BB962C8B-B14F-4D97-AF65-F5344CB8AC3E}">
        <p14:creationId xmlns:p14="http://schemas.microsoft.com/office/powerpoint/2010/main" val="2827401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 dirty="0"/>
              <a:t>Pre-Release Features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en-US" dirty="0"/>
              <a:t>Application Groups</a:t>
            </a:r>
          </a:p>
          <a:p>
            <a:r>
              <a:rPr lang="en-US" dirty="0"/>
              <a:t>Task Sequence Debugger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Gears">
            <a:extLst>
              <a:ext uri="{FF2B5EF4-FFF2-40B4-BE49-F238E27FC236}">
                <a16:creationId xmlns:a16="http://schemas.microsoft.com/office/drawing/2014/main" id="{D8B498BE-56B8-49A3-B19E-68A047838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24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3786"/>
            <a:ext cx="9440332" cy="1325563"/>
          </a:xfrm>
        </p:spPr>
        <p:txBody>
          <a:bodyPr>
            <a:normAutofit/>
          </a:bodyPr>
          <a:lstStyle/>
          <a:p>
            <a:r>
              <a:rPr lang="en-US" sz="5400" dirty="0"/>
              <a:t>Tech Preview Features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Trigger a client to send log files to a network share</a:t>
            </a:r>
          </a:p>
          <a:p>
            <a:r>
              <a:rPr lang="en-US" dirty="0"/>
              <a:t>New dashboard for managing Edge deployments and updates</a:t>
            </a:r>
          </a:p>
          <a:p>
            <a:r>
              <a:rPr lang="en-US" dirty="0"/>
              <a:t>More verbose task sequence progress dialog</a:t>
            </a:r>
          </a:p>
          <a:p>
            <a:r>
              <a:rPr lang="en-US" dirty="0"/>
              <a:t>Automatically detect servicing stack updates and apply before other updates</a:t>
            </a:r>
          </a:p>
          <a:p>
            <a:r>
              <a:rPr lang="en-US" dirty="0"/>
              <a:t>Improvements to the BitLocker integration features</a:t>
            </a:r>
          </a:p>
          <a:p>
            <a:r>
              <a:rPr lang="en-US" dirty="0"/>
              <a:t>Orchestration Groups (replacement for Server Groups)</a:t>
            </a:r>
          </a:p>
        </p:txBody>
      </p:sp>
    </p:spTree>
    <p:extLst>
      <p:ext uri="{BB962C8B-B14F-4D97-AF65-F5344CB8AC3E}">
        <p14:creationId xmlns:p14="http://schemas.microsoft.com/office/powerpoint/2010/main" val="3878777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753496-2E4C-44D0-85F3-854785560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9" y="637762"/>
            <a:ext cx="2899568" cy="55767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F5CC24-E181-46D7-A6A0-9B40D873B4AA}"/>
              </a:ext>
            </a:extLst>
          </p:cNvPr>
          <p:cNvSpPr txBox="1"/>
          <p:nvPr/>
        </p:nvSpPr>
        <p:spPr>
          <a:xfrm>
            <a:off x="4972680" y="2148874"/>
            <a:ext cx="659674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Features introduced in the past year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Upcoming features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Features that you may not be fully utilizing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2244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en-US" sz="5400" dirty="0"/>
              <a:t>Other Tools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Gears">
            <a:extLst>
              <a:ext uri="{FF2B5EF4-FFF2-40B4-BE49-F238E27FC236}">
                <a16:creationId xmlns:a16="http://schemas.microsoft.com/office/drawing/2014/main" id="{D8B498BE-56B8-49A3-B19E-68A047838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70706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Modern Driver / BIOS Management</a:t>
            </a:r>
          </a:p>
          <a:p>
            <a:pPr lvl="1"/>
            <a:r>
              <a:rPr lang="en-US" dirty="0">
                <a:hlinkClick r:id="rId4"/>
              </a:rPr>
              <a:t>https://www.scconfigmgr.com/modern-driver-management/</a:t>
            </a:r>
            <a:endParaRPr lang="en-US" dirty="0"/>
          </a:p>
          <a:p>
            <a:r>
              <a:rPr lang="en-US" dirty="0" err="1"/>
              <a:t>OSDBuilder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https://osdbuilder.osdeploy.com/</a:t>
            </a:r>
            <a:endParaRPr lang="en-US" dirty="0"/>
          </a:p>
          <a:p>
            <a:r>
              <a:rPr lang="en-US" dirty="0"/>
              <a:t>Patch My PC</a:t>
            </a:r>
          </a:p>
          <a:p>
            <a:pPr lvl="1"/>
            <a:r>
              <a:rPr lang="en-US" dirty="0">
                <a:hlinkClick r:id="rId6"/>
              </a:rPr>
              <a:t>https://patchmypc.com/home-updater-download</a:t>
            </a:r>
            <a:endParaRPr lang="en-US" dirty="0"/>
          </a:p>
          <a:p>
            <a:r>
              <a:rPr lang="en-US" dirty="0"/>
              <a:t>Recast Tools</a:t>
            </a:r>
          </a:p>
          <a:p>
            <a:pPr lvl="1"/>
            <a:r>
              <a:rPr lang="en-US" dirty="0">
                <a:hlinkClick r:id="rId7"/>
              </a:rPr>
              <a:t>https://www.recastsoftware.com/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29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E40B77-E023-42E1-A1E3-86EFFD3FF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76362"/>
            <a:ext cx="9144000" cy="260327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Questions?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90994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1"/>
            <a:ext cx="12191990" cy="374259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373F98-A287-4A46-905E-27C869389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558" y="637763"/>
            <a:ext cx="9889797" cy="2874471"/>
          </a:xfrm>
        </p:spPr>
        <p:txBody>
          <a:bodyPr anchor="ctr"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</a:rPr>
              <a:t>Thanks for Attending!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3742597"/>
            <a:ext cx="12191990" cy="31154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81EAB3-EADD-4AD4-B266-D711F82A6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558" y="4307684"/>
            <a:ext cx="9544153" cy="1906846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Jon Anderson - @</a:t>
            </a:r>
            <a:r>
              <a:rPr lang="en-US" sz="3200" dirty="0" err="1"/>
              <a:t>ConfigJon</a:t>
            </a:r>
            <a:endParaRPr lang="en-US" sz="3200" dirty="0"/>
          </a:p>
          <a:p>
            <a:pPr algn="l"/>
            <a:r>
              <a:rPr lang="en-US" dirty="0"/>
              <a:t>Senior Systems Consultant at Now Micro, Inc.</a:t>
            </a:r>
          </a:p>
          <a:p>
            <a:pPr algn="l"/>
            <a:r>
              <a:rPr lang="en-US" dirty="0" err="1"/>
              <a:t>BrainStorm</a:t>
            </a:r>
            <a:r>
              <a:rPr lang="en-US" dirty="0"/>
              <a:t> 2020, Wisconsin Dells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32F003-FCA6-4CFB-A2EA-308F3AA25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1180" y="41010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3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C50B3-0C73-4A29-A65E-22D6A5CB8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Microsoft Endpoint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7B3D0-03A8-4700-B528-86726369F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Combines multiple existing Microsoft products under a single brand</a:t>
            </a:r>
          </a:p>
          <a:p>
            <a:pPr lvl="1"/>
            <a:r>
              <a:rPr lang="en-US" sz="2000" dirty="0"/>
              <a:t>Configuration Manager</a:t>
            </a:r>
          </a:p>
          <a:p>
            <a:pPr lvl="1"/>
            <a:r>
              <a:rPr lang="en-US" sz="2000" dirty="0"/>
              <a:t>Intune</a:t>
            </a:r>
          </a:p>
          <a:p>
            <a:pPr lvl="1"/>
            <a:r>
              <a:rPr lang="en-US" sz="2000" dirty="0"/>
              <a:t>Desktop Analytics</a:t>
            </a:r>
          </a:p>
          <a:p>
            <a:pPr lvl="1"/>
            <a:r>
              <a:rPr lang="en-US" sz="2000" dirty="0"/>
              <a:t>Autopilot</a:t>
            </a:r>
          </a:p>
          <a:p>
            <a:r>
              <a:rPr lang="en-US" sz="2400" dirty="0"/>
              <a:t>Configuration Manager and Intune licensing changes</a:t>
            </a:r>
          </a:p>
          <a:p>
            <a:pPr lvl="1"/>
            <a:r>
              <a:rPr lang="en-US" sz="2000" dirty="0"/>
              <a:t>Having a Configuration Manager license automatically licenses Intune for enrolling Windows devices with co-management</a:t>
            </a:r>
          </a:p>
          <a:p>
            <a:pPr lvl="1"/>
            <a:r>
              <a:rPr lang="en-US" sz="2000" dirty="0"/>
              <a:t>Cannot re-provision a co-managed Intune licensed device using Autopilot</a:t>
            </a:r>
          </a:p>
          <a:p>
            <a:pPr lvl="1"/>
            <a:r>
              <a:rPr lang="en-US" sz="2000" dirty="0"/>
              <a:t>Enrolling devices via methods other than co-management requires full Intune licenses</a:t>
            </a:r>
          </a:p>
          <a:p>
            <a:pPr lvl="1"/>
            <a:r>
              <a:rPr lang="en-US" sz="2000" dirty="0"/>
              <a:t>Managing iOS, macOS, or Android devices requires full Intune licenses</a:t>
            </a:r>
          </a:p>
          <a:p>
            <a:pPr lvl="1"/>
            <a:r>
              <a:rPr lang="en-US" sz="2000" dirty="0">
                <a:hlinkClick r:id="rId2"/>
              </a:rPr>
              <a:t>https://docs.microsoft.com/en-us/configmgr/core/understand/product-and-licensing-faq</a:t>
            </a:r>
            <a:endParaRPr lang="en-US" sz="2000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7B7EE55D-34DB-41A9-9BF6-B9C4E2DE83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305" y="2257976"/>
            <a:ext cx="2343477" cy="174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888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D5ED77-D503-4C85-B7D4-CF6A0DF56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/>
              <a:t>Infrastructure Changes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32B92-76CB-409C-A88A-FF87A7C7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en-US" sz="2400" dirty="0"/>
              <a:t>Starting in Configuration Manager 1902, Linux and Unix clients are no longer supported</a:t>
            </a:r>
          </a:p>
          <a:p>
            <a:r>
              <a:rPr lang="en-US" sz="2400" dirty="0"/>
              <a:t>Starting in Configuration Manager 1910, the Application Catalog is no longer supported</a:t>
            </a:r>
          </a:p>
          <a:p>
            <a:pPr lvl="1"/>
            <a:r>
              <a:rPr lang="en-US" sz="2000" dirty="0"/>
              <a:t>No longer able to deploy new Application Catalog server roles</a:t>
            </a:r>
          </a:p>
          <a:p>
            <a:pPr lvl="1"/>
            <a:r>
              <a:rPr lang="en-US" sz="2000" dirty="0"/>
              <a:t>All user deployments now appear in the Software Center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6" descr="Database">
            <a:extLst>
              <a:ext uri="{FF2B5EF4-FFF2-40B4-BE49-F238E27FC236}">
                <a16:creationId xmlns:a16="http://schemas.microsoft.com/office/drawing/2014/main" id="{E73F8900-C587-4E70-AD66-A39BFE6E3C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704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0454E4-B65E-4200-A6D0-67A67B852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Admin Console UI Improvements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D5CF60D5-789A-429F-8DB4-2A33C7AE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686862"/>
            <a:ext cx="7037591" cy="5475129"/>
          </a:xfrm>
        </p:spPr>
        <p:txBody>
          <a:bodyPr anchor="ctr">
            <a:normAutofit/>
          </a:bodyPr>
          <a:lstStyle/>
          <a:p>
            <a:r>
              <a:rPr lang="en-US" sz="2600"/>
              <a:t>MAC Address and SMBIOS GUID are in the devices node and are searchable!</a:t>
            </a:r>
          </a:p>
          <a:p>
            <a:r>
              <a:rPr lang="en-US" sz="2600"/>
              <a:t>Drill into software updates to see required devices</a:t>
            </a:r>
          </a:p>
          <a:p>
            <a:r>
              <a:rPr lang="en-US" sz="2600"/>
              <a:t>View a list of collections a specific device is a member of</a:t>
            </a:r>
          </a:p>
          <a:p>
            <a:r>
              <a:rPr lang="en-US" sz="2600"/>
              <a:t>View a list of task sequences that reference a specific application</a:t>
            </a:r>
          </a:p>
          <a:p>
            <a:r>
              <a:rPr lang="en-US" sz="2600"/>
              <a:t>When attempting to access a locked object, there is an option to Discard Changes</a:t>
            </a:r>
          </a:p>
        </p:txBody>
      </p:sp>
    </p:spTree>
    <p:extLst>
      <p:ext uri="{BB962C8B-B14F-4D97-AF65-F5344CB8AC3E}">
        <p14:creationId xmlns:p14="http://schemas.microsoft.com/office/powerpoint/2010/main" val="1598960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7" y="321731"/>
            <a:ext cx="4142096" cy="6213425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0454E4-B65E-4200-A6D0-67A67B852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583616"/>
            <a:ext cx="3722141" cy="55205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Operating System Deployment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503" y="321732"/>
            <a:ext cx="7240765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D5CF60D5-789A-429F-8DB4-2A33C7AE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269" y="583616"/>
            <a:ext cx="6594189" cy="552057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Search box to quickly find steps</a:t>
            </a:r>
          </a:p>
          <a:p>
            <a:r>
              <a:rPr lang="en-US" dirty="0">
                <a:solidFill>
                  <a:srgbClr val="FFFFFF"/>
                </a:solidFill>
              </a:rPr>
              <a:t>Copy and paste conditions</a:t>
            </a:r>
          </a:p>
          <a:p>
            <a:r>
              <a:rPr lang="en-US" dirty="0">
                <a:solidFill>
                  <a:srgbClr val="FFFFFF"/>
                </a:solidFill>
              </a:rPr>
              <a:t>Set a high-performance power plan in the properties of the task sequence</a:t>
            </a:r>
          </a:p>
          <a:p>
            <a:r>
              <a:rPr lang="en-US" dirty="0">
                <a:solidFill>
                  <a:srgbClr val="FFFFFF"/>
                </a:solidFill>
              </a:rPr>
              <a:t>Improved Run PowerShell Script step</a:t>
            </a:r>
          </a:p>
          <a:p>
            <a:r>
              <a:rPr lang="en-US" dirty="0">
                <a:solidFill>
                  <a:srgbClr val="FFFFFF"/>
                </a:solidFill>
              </a:rPr>
              <a:t>Select a single OS version when importing operating system media</a:t>
            </a:r>
          </a:p>
          <a:p>
            <a:r>
              <a:rPr lang="en-US" dirty="0">
                <a:solidFill>
                  <a:srgbClr val="FFFFFF"/>
                </a:solidFill>
              </a:rPr>
              <a:t>Select a drive for offline image servicing</a:t>
            </a:r>
          </a:p>
        </p:txBody>
      </p:sp>
    </p:spTree>
    <p:extLst>
      <p:ext uri="{BB962C8B-B14F-4D97-AF65-F5344CB8AC3E}">
        <p14:creationId xmlns:p14="http://schemas.microsoft.com/office/powerpoint/2010/main" val="2627788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0454E4-B65E-4200-A6D0-67A67B852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New and/or Improved Dashboards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D5CF60D5-789A-429F-8DB4-2A33C7AE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/>
              <a:t>Client Health</a:t>
            </a:r>
          </a:p>
          <a:p>
            <a:r>
              <a:rPr lang="en-US" sz="2400"/>
              <a:t>Client Data Sources</a:t>
            </a:r>
          </a:p>
          <a:p>
            <a:r>
              <a:rPr lang="en-US" sz="2400"/>
              <a:t>Office 365 Client Management</a:t>
            </a:r>
          </a:p>
          <a:p>
            <a:r>
              <a:rPr lang="en-US" sz="2400"/>
              <a:t>Software Updates</a:t>
            </a:r>
          </a:p>
          <a:p>
            <a:r>
              <a:rPr lang="en-US" sz="2400"/>
              <a:t>Microsoft Defender ATP</a:t>
            </a:r>
          </a:p>
        </p:txBody>
      </p:sp>
    </p:spTree>
    <p:extLst>
      <p:ext uri="{BB962C8B-B14F-4D97-AF65-F5344CB8AC3E}">
        <p14:creationId xmlns:p14="http://schemas.microsoft.com/office/powerpoint/2010/main" val="3121275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454E4-B65E-4200-A6D0-67A67B852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5412920"/>
          </a:xfrm>
        </p:spPr>
        <p:txBody>
          <a:bodyPr>
            <a:normAutofit/>
          </a:bodyPr>
          <a:lstStyle/>
          <a:p>
            <a:r>
              <a:rPr lang="en-US" dirty="0"/>
              <a:t>Software Update Point Changes</a:t>
            </a: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D5CF60D5-789A-429F-8DB4-2A33C7AE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0" y="624568"/>
            <a:ext cx="6324598" cy="541292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New built-in WSUS maintenance tasks</a:t>
            </a:r>
          </a:p>
          <a:p>
            <a:pPr lvl="1"/>
            <a:r>
              <a:rPr lang="en-US" dirty="0"/>
              <a:t>Decline expired updates</a:t>
            </a:r>
          </a:p>
          <a:p>
            <a:pPr lvl="1"/>
            <a:r>
              <a:rPr lang="en-US" dirty="0"/>
              <a:t>Remove obsolete updates</a:t>
            </a:r>
          </a:p>
          <a:p>
            <a:pPr lvl="1"/>
            <a:r>
              <a:rPr lang="en-US" dirty="0"/>
              <a:t>Database index optimization</a:t>
            </a:r>
          </a:p>
          <a:p>
            <a:r>
              <a:rPr lang="en-US" sz="2400" dirty="0"/>
              <a:t>New product update category “Windows 10, version 1903 and later”</a:t>
            </a:r>
          </a:p>
          <a:p>
            <a:r>
              <a:rPr lang="en-US" sz="2400" dirty="0"/>
              <a:t>New product update category “Microsoft Edge”</a:t>
            </a:r>
          </a:p>
        </p:txBody>
      </p:sp>
    </p:spTree>
    <p:extLst>
      <p:ext uri="{BB962C8B-B14F-4D97-AF65-F5344CB8AC3E}">
        <p14:creationId xmlns:p14="http://schemas.microsoft.com/office/powerpoint/2010/main" val="2486542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EAF7-2241-4079-9B1B-22D39548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68" y="365125"/>
            <a:ext cx="9440332" cy="1325563"/>
          </a:xfrm>
        </p:spPr>
        <p:txBody>
          <a:bodyPr>
            <a:normAutofit/>
          </a:bodyPr>
          <a:lstStyle/>
          <a:p>
            <a:r>
              <a:rPr lang="en-US" sz="5400" dirty="0"/>
              <a:t>Co-Management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Gears">
            <a:extLst>
              <a:ext uri="{FF2B5EF4-FFF2-40B4-BE49-F238E27FC236}">
                <a16:creationId xmlns:a16="http://schemas.microsoft.com/office/drawing/2014/main" id="{D8B498BE-56B8-49A3-B19E-68A047838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70706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A5C4-0B02-4974-9E42-7EB4AD9E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Allows for management of Windows 10 devices using Configuration Manager and Intune simultaneously</a:t>
            </a:r>
          </a:p>
          <a:p>
            <a:r>
              <a:rPr lang="en-US" dirty="0"/>
              <a:t>Split workloads between the two services (Updates, Policy, etc.)</a:t>
            </a:r>
          </a:p>
          <a:p>
            <a:r>
              <a:rPr lang="en-US" dirty="0"/>
              <a:t>Two main paths to Co-Management</a:t>
            </a:r>
          </a:p>
          <a:p>
            <a:pPr lvl="1"/>
            <a:r>
              <a:rPr lang="en-US" dirty="0"/>
              <a:t>Existing Configuration Manager clients are connected to Azure AD via hybrid join, then enrolled in Intune</a:t>
            </a:r>
          </a:p>
          <a:p>
            <a:pPr lvl="1"/>
            <a:r>
              <a:rPr lang="en-US" dirty="0"/>
              <a:t>Existing Azure AD joined devices managed by Intune can have the Configuration Manager client installed</a:t>
            </a:r>
          </a:p>
          <a:p>
            <a:r>
              <a:rPr lang="en-US" dirty="0"/>
              <a:t>Manage devices via Intune over the internet</a:t>
            </a:r>
          </a:p>
          <a:p>
            <a:pPr lvl="1"/>
            <a:r>
              <a:rPr lang="en-US" dirty="0"/>
              <a:t>Restart, remote control, device reset or wipe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53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983</Words>
  <Application>Microsoft Office PowerPoint</Application>
  <PresentationFormat>Widescreen</PresentationFormat>
  <Paragraphs>141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What’s New With Configuration Manager</vt:lpstr>
      <vt:lpstr>Agenda</vt:lpstr>
      <vt:lpstr>Microsoft Endpoint Manager</vt:lpstr>
      <vt:lpstr>Infrastructure Changes</vt:lpstr>
      <vt:lpstr>Admin Console UI Improvements</vt:lpstr>
      <vt:lpstr>Operating System Deployment</vt:lpstr>
      <vt:lpstr>New and/or Improved Dashboards</vt:lpstr>
      <vt:lpstr>Software Update Point Changes</vt:lpstr>
      <vt:lpstr>Co-Management</vt:lpstr>
      <vt:lpstr>Co-Management - Prerequisites</vt:lpstr>
      <vt:lpstr>Co-Management - Workloads</vt:lpstr>
      <vt:lpstr>CMPivot</vt:lpstr>
      <vt:lpstr>Management Insights</vt:lpstr>
      <vt:lpstr>Support Center</vt:lpstr>
      <vt:lpstr>Desktop Analytics</vt:lpstr>
      <vt:lpstr>BitLocker Integration</vt:lpstr>
      <vt:lpstr>Other Features</vt:lpstr>
      <vt:lpstr>Pre-Release Features</vt:lpstr>
      <vt:lpstr>Tech Preview Features</vt:lpstr>
      <vt:lpstr>Other Tools</vt:lpstr>
      <vt:lpstr>Questions?</vt:lpstr>
      <vt:lpstr>Thanks for Attending!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New With Configuration Manager</dc:title>
  <dc:creator>Jon Anderson</dc:creator>
  <cp:lastModifiedBy>Jon Anderson</cp:lastModifiedBy>
  <cp:revision>3</cp:revision>
  <dcterms:created xsi:type="dcterms:W3CDTF">2020-03-01T18:55:28Z</dcterms:created>
  <dcterms:modified xsi:type="dcterms:W3CDTF">2020-03-02T18:53:14Z</dcterms:modified>
</cp:coreProperties>
</file>